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256" r:id="rId5"/>
    <p:sldId id="257" r:id="rId6"/>
    <p:sldId id="373" r:id="rId7"/>
    <p:sldId id="259" r:id="rId8"/>
    <p:sldId id="294" r:id="rId9"/>
    <p:sldId id="266" r:id="rId10"/>
    <p:sldId id="295" r:id="rId11"/>
    <p:sldId id="296" r:id="rId12"/>
    <p:sldId id="260" r:id="rId13"/>
    <p:sldId id="318" r:id="rId14"/>
    <p:sldId id="326" r:id="rId15"/>
    <p:sldId id="383" r:id="rId16"/>
    <p:sldId id="331" r:id="rId17"/>
    <p:sldId id="332" r:id="rId18"/>
    <p:sldId id="330" r:id="rId19"/>
    <p:sldId id="377" r:id="rId20"/>
    <p:sldId id="334" r:id="rId21"/>
    <p:sldId id="353" r:id="rId22"/>
    <p:sldId id="352" r:id="rId23"/>
    <p:sldId id="354" r:id="rId24"/>
    <p:sldId id="343" r:id="rId25"/>
    <p:sldId id="338" r:id="rId26"/>
    <p:sldId id="337" r:id="rId27"/>
    <p:sldId id="345" r:id="rId28"/>
    <p:sldId id="348" r:id="rId29"/>
    <p:sldId id="344" r:id="rId30"/>
    <p:sldId id="356" r:id="rId31"/>
    <p:sldId id="378" r:id="rId32"/>
    <p:sldId id="339" r:id="rId33"/>
    <p:sldId id="389" r:id="rId34"/>
    <p:sldId id="393" r:id="rId35"/>
    <p:sldId id="390" r:id="rId36"/>
    <p:sldId id="341" r:id="rId37"/>
    <p:sldId id="355" r:id="rId38"/>
    <p:sldId id="392" r:id="rId39"/>
    <p:sldId id="391" r:id="rId40"/>
    <p:sldId id="358" r:id="rId41"/>
    <p:sldId id="359" r:id="rId42"/>
    <p:sldId id="360" r:id="rId43"/>
    <p:sldId id="381" r:id="rId44"/>
    <p:sldId id="382" r:id="rId45"/>
    <p:sldId id="361" r:id="rId46"/>
    <p:sldId id="276" r:id="rId47"/>
    <p:sldId id="267" r:id="rId48"/>
    <p:sldId id="287" r:id="rId49"/>
    <p:sldId id="365" r:id="rId50"/>
    <p:sldId id="386" r:id="rId51"/>
    <p:sldId id="371" r:id="rId52"/>
    <p:sldId id="368" r:id="rId53"/>
    <p:sldId id="269" r:id="rId54"/>
    <p:sldId id="387" r:id="rId55"/>
    <p:sldId id="384" r:id="rId56"/>
    <p:sldId id="38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ferrara39@gmail.com" initials="l" lastIdx="2" clrIdx="0"/>
  <p:cmAuthor id="2" name="L Ferrara" initials="LF" lastIdx="1" clrIdx="1">
    <p:extLst>
      <p:ext uri="{19B8F6BF-5375-455C-9EA6-DF929625EA0E}">
        <p15:presenceInfo xmlns:p15="http://schemas.microsoft.com/office/powerpoint/2012/main" userId="0e991bcb319a99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2865" autoAdjust="0"/>
  </p:normalViewPr>
  <p:slideViewPr>
    <p:cSldViewPr snapToGrid="0">
      <p:cViewPr>
        <p:scale>
          <a:sx n="90" d="100"/>
          <a:sy n="90" d="100"/>
        </p:scale>
        <p:origin x="355" y="53"/>
      </p:cViewPr>
      <p:guideLst>
        <p:guide orient="horz" pos="2160"/>
        <p:guide pos="3840"/>
      </p:guideLst>
    </p:cSldViewPr>
  </p:slideViewPr>
  <p:notesTextViewPr>
    <p:cViewPr>
      <p:scale>
        <a:sx n="1" d="1"/>
        <a:sy n="1" d="1"/>
      </p:scale>
      <p:origin x="0" y="0"/>
    </p:cViewPr>
  </p:notesTextViewPr>
  <p:sorterViewPr>
    <p:cViewPr>
      <p:scale>
        <a:sx n="100" d="100"/>
        <a:sy n="100" d="100"/>
      </p:scale>
      <p:origin x="0" y="7098"/>
    </p:cViewPr>
  </p:sorter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Ferrara" userId="0e991bcb319a997b" providerId="LiveId" clId="{0313E529-6954-4635-A34C-81117CC91BD0}"/>
    <pc:docChg chg="undo custSel modSld">
      <pc:chgData name="Linda Ferrara" userId="0e991bcb319a997b" providerId="LiveId" clId="{0313E529-6954-4635-A34C-81117CC91BD0}" dt="2023-09-18T13:50:31.772" v="165" actId="20577"/>
      <pc:docMkLst>
        <pc:docMk/>
      </pc:docMkLst>
      <pc:sldChg chg="modSp">
        <pc:chgData name="Linda Ferrara" userId="0e991bcb319a997b" providerId="LiveId" clId="{0313E529-6954-4635-A34C-81117CC91BD0}" dt="2023-09-18T13:31:38.965" v="143" actId="20577"/>
        <pc:sldMkLst>
          <pc:docMk/>
          <pc:sldMk cId="3089782522" sldId="259"/>
        </pc:sldMkLst>
        <pc:graphicFrameChg chg="mod">
          <ac:chgData name="Linda Ferrara" userId="0e991bcb319a997b" providerId="LiveId" clId="{0313E529-6954-4635-A34C-81117CC91BD0}" dt="2023-09-18T13:31:38.965" v="143" actId="20577"/>
          <ac:graphicFrameMkLst>
            <pc:docMk/>
            <pc:sldMk cId="3089782522" sldId="259"/>
            <ac:graphicFrameMk id="3" creationId="{00DD6853-7971-494B-A148-546DF3F15457}"/>
          </ac:graphicFrameMkLst>
        </pc:graphicFrameChg>
      </pc:sldChg>
      <pc:sldChg chg="modSp mod">
        <pc:chgData name="Linda Ferrara" userId="0e991bcb319a997b" providerId="LiveId" clId="{0313E529-6954-4635-A34C-81117CC91BD0}" dt="2023-09-18T13:50:31.772" v="165" actId="20577"/>
        <pc:sldMkLst>
          <pc:docMk/>
          <pc:sldMk cId="458626134" sldId="343"/>
        </pc:sldMkLst>
        <pc:spChg chg="mod">
          <ac:chgData name="Linda Ferrara" userId="0e991bcb319a997b" providerId="LiveId" clId="{0313E529-6954-4635-A34C-81117CC91BD0}" dt="2023-09-18T13:50:31.772" v="165" actId="20577"/>
          <ac:spMkLst>
            <pc:docMk/>
            <pc:sldMk cId="458626134" sldId="343"/>
            <ac:spMk id="16" creationId="{288F7C64-06DD-4922-A96F-28276245F786}"/>
          </ac:spMkLst>
        </pc:spChg>
      </pc:sldChg>
    </pc:docChg>
  </pc:docChgLst>
  <pc:docChgLst>
    <pc:chgData name="Linda Ferrara" userId="0e991bcb319a997b" providerId="LiveId" clId="{885E58FB-08C8-495C-B8CA-B18FAE977048}"/>
    <pc:docChg chg="undo redo custSel addSld delSld modSld sldOrd">
      <pc:chgData name="Linda Ferrara" userId="0e991bcb319a997b" providerId="LiveId" clId="{885E58FB-08C8-495C-B8CA-B18FAE977048}" dt="2023-09-22T20:48:39.343" v="10042" actId="13822"/>
      <pc:docMkLst>
        <pc:docMk/>
      </pc:docMkLst>
      <pc:sldChg chg="addSp delSp modSp mod">
        <pc:chgData name="Linda Ferrara" userId="0e991bcb319a997b" providerId="LiveId" clId="{885E58FB-08C8-495C-B8CA-B18FAE977048}" dt="2023-09-22T20:34:20.531" v="9941" actId="1076"/>
        <pc:sldMkLst>
          <pc:docMk/>
          <pc:sldMk cId="1136250268" sldId="256"/>
        </pc:sldMkLst>
        <pc:spChg chg="mod">
          <ac:chgData name="Linda Ferrara" userId="0e991bcb319a997b" providerId="LiveId" clId="{885E58FB-08C8-495C-B8CA-B18FAE977048}" dt="2023-09-22T20:33:58.166" v="9936" actId="21"/>
          <ac:spMkLst>
            <pc:docMk/>
            <pc:sldMk cId="1136250268" sldId="256"/>
            <ac:spMk id="2" creationId="{75DCA598-6CC4-44DA-9183-D2EE758378DE}"/>
          </ac:spMkLst>
        </pc:spChg>
        <pc:spChg chg="add del mod">
          <ac:chgData name="Linda Ferrara" userId="0e991bcb319a997b" providerId="LiveId" clId="{885E58FB-08C8-495C-B8CA-B18FAE977048}" dt="2023-09-22T14:17:46.974" v="5052" actId="931"/>
          <ac:spMkLst>
            <pc:docMk/>
            <pc:sldMk cId="1136250268" sldId="256"/>
            <ac:spMk id="5" creationId="{AE80CDF1-D16B-126C-02C5-7B9EE366321B}"/>
          </ac:spMkLst>
        </pc:spChg>
        <pc:spChg chg="mod">
          <ac:chgData name="Linda Ferrara" userId="0e991bcb319a997b" providerId="LiveId" clId="{885E58FB-08C8-495C-B8CA-B18FAE977048}" dt="2023-09-22T20:34:20.531" v="9941" actId="1076"/>
          <ac:spMkLst>
            <pc:docMk/>
            <pc:sldMk cId="1136250268" sldId="256"/>
            <ac:spMk id="6" creationId="{1397C2DB-90F2-4971-AC44-7CDDF5A3B552}"/>
          </ac:spMkLst>
        </pc:spChg>
        <pc:spChg chg="mod ord">
          <ac:chgData name="Linda Ferrara" userId="0e991bcb319a997b" providerId="LiveId" clId="{885E58FB-08C8-495C-B8CA-B18FAE977048}" dt="2023-09-22T20:26:30.466" v="9901" actId="20577"/>
          <ac:spMkLst>
            <pc:docMk/>
            <pc:sldMk cId="1136250268" sldId="256"/>
            <ac:spMk id="7" creationId="{036601CA-3DFD-444C-8EEC-E838158F5FB0}"/>
          </ac:spMkLst>
        </pc:spChg>
        <pc:spChg chg="mod">
          <ac:chgData name="Linda Ferrara" userId="0e991bcb319a997b" providerId="LiveId" clId="{885E58FB-08C8-495C-B8CA-B18FAE977048}" dt="2023-09-22T14:18:08.424" v="5061" actId="1076"/>
          <ac:spMkLst>
            <pc:docMk/>
            <pc:sldMk cId="1136250268" sldId="256"/>
            <ac:spMk id="8" creationId="{C8F58AE6-56F6-44E8-8BBF-23277B1773E4}"/>
          </ac:spMkLst>
        </pc:spChg>
        <pc:spChg chg="add del mod">
          <ac:chgData name="Linda Ferrara" userId="0e991bcb319a997b" providerId="LiveId" clId="{885E58FB-08C8-495C-B8CA-B18FAE977048}" dt="2023-09-22T14:18:18.494" v="5063" actId="478"/>
          <ac:spMkLst>
            <pc:docMk/>
            <pc:sldMk cId="1136250268" sldId="256"/>
            <ac:spMk id="11" creationId="{0CE8CA23-E94F-8B99-4AF5-AC0D908E7198}"/>
          </ac:spMkLst>
        </pc:spChg>
        <pc:spChg chg="add mod">
          <ac:chgData name="Linda Ferrara" userId="0e991bcb319a997b" providerId="LiveId" clId="{885E58FB-08C8-495C-B8CA-B18FAE977048}" dt="2023-09-22T14:19:34.248" v="5075" actId="255"/>
          <ac:spMkLst>
            <pc:docMk/>
            <pc:sldMk cId="1136250268" sldId="256"/>
            <ac:spMk id="13" creationId="{0DB47B49-DF3D-D984-83FA-D4029A0A1C2E}"/>
          </ac:spMkLst>
        </pc:spChg>
        <pc:picChg chg="add mod">
          <ac:chgData name="Linda Ferrara" userId="0e991bcb319a997b" providerId="LiveId" clId="{885E58FB-08C8-495C-B8CA-B18FAE977048}" dt="2023-09-22T14:20:44.867" v="5091" actId="14100"/>
          <ac:picMkLst>
            <pc:docMk/>
            <pc:sldMk cId="1136250268" sldId="256"/>
            <ac:picMk id="10" creationId="{919ACFAA-800E-ABBB-63CD-6F8BBB591653}"/>
          </ac:picMkLst>
        </pc:picChg>
        <pc:picChg chg="del">
          <ac:chgData name="Linda Ferrara" userId="0e991bcb319a997b" providerId="LiveId" clId="{885E58FB-08C8-495C-B8CA-B18FAE977048}" dt="2023-09-22T14:17:38.931" v="5051" actId="478"/>
          <ac:picMkLst>
            <pc:docMk/>
            <pc:sldMk cId="1136250268" sldId="256"/>
            <ac:picMk id="29" creationId="{AE2FE2E9-1D1E-404B-A659-DD19B5D66B5B}"/>
          </ac:picMkLst>
        </pc:picChg>
      </pc:sldChg>
      <pc:sldChg chg="modSp modNotesTx">
        <pc:chgData name="Linda Ferrara" userId="0e991bcb319a997b" providerId="LiveId" clId="{885E58FB-08C8-495C-B8CA-B18FAE977048}" dt="2023-09-22T20:26:08.177" v="9893" actId="20577"/>
        <pc:sldMkLst>
          <pc:docMk/>
          <pc:sldMk cId="3089782522" sldId="259"/>
        </pc:sldMkLst>
        <pc:graphicFrameChg chg="mod">
          <ac:chgData name="Linda Ferrara" userId="0e991bcb319a997b" providerId="LiveId" clId="{885E58FB-08C8-495C-B8CA-B18FAE977048}" dt="2023-09-18T23:54:26.752" v="2032" actId="20577"/>
          <ac:graphicFrameMkLst>
            <pc:docMk/>
            <pc:sldMk cId="3089782522" sldId="259"/>
            <ac:graphicFrameMk id="3" creationId="{00DD6853-7971-494B-A148-546DF3F15457}"/>
          </ac:graphicFrameMkLst>
        </pc:graphicFrameChg>
      </pc:sldChg>
      <pc:sldChg chg="modSp mod modNotesTx">
        <pc:chgData name="Linda Ferrara" userId="0e991bcb319a997b" providerId="LiveId" clId="{885E58FB-08C8-495C-B8CA-B18FAE977048}" dt="2023-09-21T14:13:22.502" v="4777" actId="20577"/>
        <pc:sldMkLst>
          <pc:docMk/>
          <pc:sldMk cId="2169832658" sldId="260"/>
        </pc:sldMkLst>
        <pc:spChg chg="mod">
          <ac:chgData name="Linda Ferrara" userId="0e991bcb319a997b" providerId="LiveId" clId="{885E58FB-08C8-495C-B8CA-B18FAE977048}" dt="2023-09-20T17:34:08.128" v="2458" actId="14100"/>
          <ac:spMkLst>
            <pc:docMk/>
            <pc:sldMk cId="2169832658" sldId="260"/>
            <ac:spMk id="2" creationId="{E199600F-A17E-4354-A7AB-0CC2A43A9354}"/>
          </ac:spMkLst>
        </pc:spChg>
        <pc:spChg chg="mod">
          <ac:chgData name="Linda Ferrara" userId="0e991bcb319a997b" providerId="LiveId" clId="{885E58FB-08C8-495C-B8CA-B18FAE977048}" dt="2023-09-21T14:13:22.502" v="4777" actId="20577"/>
          <ac:spMkLst>
            <pc:docMk/>
            <pc:sldMk cId="2169832658" sldId="260"/>
            <ac:spMk id="18" creationId="{4B452F5F-C691-4F00-8802-48B6987550F3}"/>
          </ac:spMkLst>
        </pc:spChg>
      </pc:sldChg>
      <pc:sldChg chg="del">
        <pc:chgData name="Linda Ferrara" userId="0e991bcb319a997b" providerId="LiveId" clId="{885E58FB-08C8-495C-B8CA-B18FAE977048}" dt="2023-09-22T20:25:26.916" v="9868" actId="47"/>
        <pc:sldMkLst>
          <pc:docMk/>
          <pc:sldMk cId="3879804219" sldId="261"/>
        </pc:sldMkLst>
      </pc:sldChg>
      <pc:sldChg chg="modSp mod modNotesTx">
        <pc:chgData name="Linda Ferrara" userId="0e991bcb319a997b" providerId="LiveId" clId="{885E58FB-08C8-495C-B8CA-B18FAE977048}" dt="2023-09-22T20:25:50.462" v="9887" actId="20577"/>
        <pc:sldMkLst>
          <pc:docMk/>
          <pc:sldMk cId="2363441881" sldId="266"/>
        </pc:sldMkLst>
        <pc:spChg chg="mod">
          <ac:chgData name="Linda Ferrara" userId="0e991bcb319a997b" providerId="LiveId" clId="{885E58FB-08C8-495C-B8CA-B18FAE977048}" dt="2023-09-20T18:59:38.592" v="4095" actId="120"/>
          <ac:spMkLst>
            <pc:docMk/>
            <pc:sldMk cId="2363441881" sldId="266"/>
            <ac:spMk id="6" creationId="{1AB3454E-022B-4037-9DA0-EF70EC51F238}"/>
          </ac:spMkLst>
        </pc:spChg>
        <pc:graphicFrameChg chg="mod">
          <ac:chgData name="Linda Ferrara" userId="0e991bcb319a997b" providerId="LiveId" clId="{885E58FB-08C8-495C-B8CA-B18FAE977048}" dt="2023-09-20T19:00:15.957" v="4096" actId="20577"/>
          <ac:graphicFrameMkLst>
            <pc:docMk/>
            <pc:sldMk cId="2363441881" sldId="266"/>
            <ac:graphicFrameMk id="3" creationId="{00DD6853-7971-494B-A148-546DF3F15457}"/>
          </ac:graphicFrameMkLst>
        </pc:graphicFrameChg>
      </pc:sldChg>
      <pc:sldChg chg="modNotesTx">
        <pc:chgData name="Linda Ferrara" userId="0e991bcb319a997b" providerId="LiveId" clId="{885E58FB-08C8-495C-B8CA-B18FAE977048}" dt="2023-09-22T20:18:12.453" v="9305" actId="20577"/>
        <pc:sldMkLst>
          <pc:docMk/>
          <pc:sldMk cId="685346623" sldId="267"/>
        </pc:sldMkLst>
      </pc:sldChg>
      <pc:sldChg chg="modSp mod">
        <pc:chgData name="Linda Ferrara" userId="0e991bcb319a997b" providerId="LiveId" clId="{885E58FB-08C8-495C-B8CA-B18FAE977048}" dt="2023-09-20T19:16:15.916" v="4773" actId="13822"/>
        <pc:sldMkLst>
          <pc:docMk/>
          <pc:sldMk cId="14891555" sldId="269"/>
        </pc:sldMkLst>
        <pc:spChg chg="mod">
          <ac:chgData name="Linda Ferrara" userId="0e991bcb319a997b" providerId="LiveId" clId="{885E58FB-08C8-495C-B8CA-B18FAE977048}" dt="2023-09-20T19:16:15.916" v="4773" actId="13822"/>
          <ac:spMkLst>
            <pc:docMk/>
            <pc:sldMk cId="14891555" sldId="269"/>
            <ac:spMk id="4" creationId="{0D250B89-C4D5-43CB-81F0-EFF4588D7E45}"/>
          </ac:spMkLst>
        </pc:spChg>
      </pc:sldChg>
      <pc:sldChg chg="modSp mod modNotesTx">
        <pc:chgData name="Linda Ferrara" userId="0e991bcb319a997b" providerId="LiveId" clId="{885E58FB-08C8-495C-B8CA-B18FAE977048}" dt="2023-09-21T14:48:00.612" v="5040" actId="20577"/>
        <pc:sldMkLst>
          <pc:docMk/>
          <pc:sldMk cId="674073270" sldId="276"/>
        </pc:sldMkLst>
        <pc:spChg chg="mod">
          <ac:chgData name="Linda Ferrara" userId="0e991bcb319a997b" providerId="LiveId" clId="{885E58FB-08C8-495C-B8CA-B18FAE977048}" dt="2023-09-21T14:29:32.722" v="5016" actId="255"/>
          <ac:spMkLst>
            <pc:docMk/>
            <pc:sldMk cId="674073270" sldId="276"/>
            <ac:spMk id="3" creationId="{FA6A4B49-27C8-46B6-8B11-AD7E8F615E2C}"/>
          </ac:spMkLst>
        </pc:spChg>
      </pc:sldChg>
      <pc:sldChg chg="modNotesTx">
        <pc:chgData name="Linda Ferrara" userId="0e991bcb319a997b" providerId="LiveId" clId="{885E58FB-08C8-495C-B8CA-B18FAE977048}" dt="2023-09-21T14:48:23.801" v="5050" actId="6549"/>
        <pc:sldMkLst>
          <pc:docMk/>
          <pc:sldMk cId="3356601733" sldId="287"/>
        </pc:sldMkLst>
      </pc:sldChg>
      <pc:sldChg chg="modNotesTx">
        <pc:chgData name="Linda Ferrara" userId="0e991bcb319a997b" providerId="LiveId" clId="{885E58FB-08C8-495C-B8CA-B18FAE977048}" dt="2023-09-19T00:13:55.600" v="2041" actId="20577"/>
        <pc:sldMkLst>
          <pc:docMk/>
          <pc:sldMk cId="834510071" sldId="294"/>
        </pc:sldMkLst>
      </pc:sldChg>
      <pc:sldChg chg="modSp mod modNotesTx">
        <pc:chgData name="Linda Ferrara" userId="0e991bcb319a997b" providerId="LiveId" clId="{885E58FB-08C8-495C-B8CA-B18FAE977048}" dt="2023-09-22T20:25:47.074" v="9881" actId="20577"/>
        <pc:sldMkLst>
          <pc:docMk/>
          <pc:sldMk cId="2839135079" sldId="295"/>
        </pc:sldMkLst>
        <pc:spChg chg="mod">
          <ac:chgData name="Linda Ferrara" userId="0e991bcb319a997b" providerId="LiveId" clId="{885E58FB-08C8-495C-B8CA-B18FAE977048}" dt="2023-09-20T18:40:42.843" v="3853" actId="27636"/>
          <ac:spMkLst>
            <pc:docMk/>
            <pc:sldMk cId="2839135079" sldId="295"/>
            <ac:spMk id="6" creationId="{1AB3454E-022B-4037-9DA0-EF70EC51F238}"/>
          </ac:spMkLst>
        </pc:spChg>
        <pc:graphicFrameChg chg="mod">
          <ac:chgData name="Linda Ferrara" userId="0e991bcb319a997b" providerId="LiveId" clId="{885E58FB-08C8-495C-B8CA-B18FAE977048}" dt="2023-09-18T17:17:09.897" v="328"/>
          <ac:graphicFrameMkLst>
            <pc:docMk/>
            <pc:sldMk cId="2839135079" sldId="295"/>
            <ac:graphicFrameMk id="3" creationId="{00DD6853-7971-494B-A148-546DF3F15457}"/>
          </ac:graphicFrameMkLst>
        </pc:graphicFrameChg>
      </pc:sldChg>
      <pc:sldChg chg="modSp mod modNotesTx">
        <pc:chgData name="Linda Ferrara" userId="0e991bcb319a997b" providerId="LiveId" clId="{885E58FB-08C8-495C-B8CA-B18FAE977048}" dt="2023-09-22T20:25:43.385" v="9875" actId="20577"/>
        <pc:sldMkLst>
          <pc:docMk/>
          <pc:sldMk cId="3543316706" sldId="296"/>
        </pc:sldMkLst>
        <pc:spChg chg="mod">
          <ac:chgData name="Linda Ferrara" userId="0e991bcb319a997b" providerId="LiveId" clId="{885E58FB-08C8-495C-B8CA-B18FAE977048}" dt="2023-09-18T17:19:18.224" v="345" actId="1076"/>
          <ac:spMkLst>
            <pc:docMk/>
            <pc:sldMk cId="3543316706" sldId="296"/>
            <ac:spMk id="12" creationId="{130381F0-E02C-49E1-A1FD-33EBCAD9EABA}"/>
          </ac:spMkLst>
        </pc:spChg>
        <pc:spChg chg="mod">
          <ac:chgData name="Linda Ferrara" userId="0e991bcb319a997b" providerId="LiveId" clId="{885E58FB-08C8-495C-B8CA-B18FAE977048}" dt="2023-09-18T17:19:20.904" v="346" actId="1076"/>
          <ac:spMkLst>
            <pc:docMk/>
            <pc:sldMk cId="3543316706" sldId="296"/>
            <ac:spMk id="17" creationId="{7C6910F6-7DDD-4AB9-B2BD-2251BFDA124A}"/>
          </ac:spMkLst>
        </pc:spChg>
      </pc:sldChg>
      <pc:sldChg chg="modSp mod modNotesTx">
        <pc:chgData name="Linda Ferrara" userId="0e991bcb319a997b" providerId="LiveId" clId="{885E58FB-08C8-495C-B8CA-B18FAE977048}" dt="2023-09-22T20:25:18.584" v="9867" actId="20577"/>
        <pc:sldMkLst>
          <pc:docMk/>
          <pc:sldMk cId="1741944603" sldId="318"/>
        </pc:sldMkLst>
        <pc:spChg chg="mod">
          <ac:chgData name="Linda Ferrara" userId="0e991bcb319a997b" providerId="LiveId" clId="{885E58FB-08C8-495C-B8CA-B18FAE977048}" dt="2023-09-20T19:06:53.643" v="4108" actId="20577"/>
          <ac:spMkLst>
            <pc:docMk/>
            <pc:sldMk cId="1741944603" sldId="318"/>
            <ac:spMk id="14" creationId="{B43DE541-02C3-4B8B-B3EC-1FA2929780F9}"/>
          </ac:spMkLst>
        </pc:spChg>
      </pc:sldChg>
      <pc:sldChg chg="modSp mod modNotesTx">
        <pc:chgData name="Linda Ferrara" userId="0e991bcb319a997b" providerId="LiveId" clId="{885E58FB-08C8-495C-B8CA-B18FAE977048}" dt="2023-09-22T20:25:16.126" v="9865" actId="20577"/>
        <pc:sldMkLst>
          <pc:docMk/>
          <pc:sldMk cId="65498928" sldId="326"/>
        </pc:sldMkLst>
        <pc:spChg chg="mod">
          <ac:chgData name="Linda Ferrara" userId="0e991bcb319a997b" providerId="LiveId" clId="{885E58FB-08C8-495C-B8CA-B18FAE977048}" dt="2023-09-20T17:31:36.691" v="2442" actId="13822"/>
          <ac:spMkLst>
            <pc:docMk/>
            <pc:sldMk cId="65498928" sldId="326"/>
            <ac:spMk id="13" creationId="{43BB36A1-67E5-449D-AB73-5869E80337CB}"/>
          </ac:spMkLst>
        </pc:spChg>
      </pc:sldChg>
      <pc:sldChg chg="modSp mod modNotesTx">
        <pc:chgData name="Linda Ferrara" userId="0e991bcb319a997b" providerId="LiveId" clId="{885E58FB-08C8-495C-B8CA-B18FAE977048}" dt="2023-09-22T20:25:00.047" v="9857" actId="20577"/>
        <pc:sldMkLst>
          <pc:docMk/>
          <pc:sldMk cId="2797077790" sldId="330"/>
        </pc:sldMkLst>
        <pc:spChg chg="mod">
          <ac:chgData name="Linda Ferrara" userId="0e991bcb319a997b" providerId="LiveId" clId="{885E58FB-08C8-495C-B8CA-B18FAE977048}" dt="2023-09-20T18:45:13.032" v="3913" actId="255"/>
          <ac:spMkLst>
            <pc:docMk/>
            <pc:sldMk cId="2797077790" sldId="330"/>
            <ac:spMk id="13" creationId="{43BB36A1-67E5-449D-AB73-5869E80337CB}"/>
          </ac:spMkLst>
        </pc:spChg>
      </pc:sldChg>
      <pc:sldChg chg="modSp mod modNotesTx">
        <pc:chgData name="Linda Ferrara" userId="0e991bcb319a997b" providerId="LiveId" clId="{885E58FB-08C8-495C-B8CA-B18FAE977048}" dt="2023-09-22T20:37:13.539" v="9942" actId="14100"/>
        <pc:sldMkLst>
          <pc:docMk/>
          <pc:sldMk cId="1400836475" sldId="331"/>
        </pc:sldMkLst>
        <pc:spChg chg="mod">
          <ac:chgData name="Linda Ferrara" userId="0e991bcb319a997b" providerId="LiveId" clId="{885E58FB-08C8-495C-B8CA-B18FAE977048}" dt="2023-09-22T20:37:13.539" v="9942" actId="14100"/>
          <ac:spMkLst>
            <pc:docMk/>
            <pc:sldMk cId="1400836475" sldId="331"/>
            <ac:spMk id="4" creationId="{0D250B89-C4D5-43CB-81F0-EFF4588D7E45}"/>
          </ac:spMkLst>
        </pc:spChg>
      </pc:sldChg>
      <pc:sldChg chg="modSp mod addCm delCm modNotesTx">
        <pc:chgData name="Linda Ferrara" userId="0e991bcb319a997b" providerId="LiveId" clId="{885E58FB-08C8-495C-B8CA-B18FAE977048}" dt="2023-09-22T20:39:05.099" v="9951" actId="113"/>
        <pc:sldMkLst>
          <pc:docMk/>
          <pc:sldMk cId="3234143007" sldId="332"/>
        </pc:sldMkLst>
        <pc:spChg chg="mod">
          <ac:chgData name="Linda Ferrara" userId="0e991bcb319a997b" providerId="LiveId" clId="{885E58FB-08C8-495C-B8CA-B18FAE977048}" dt="2023-09-22T20:39:05.099" v="9951" actId="113"/>
          <ac:spMkLst>
            <pc:docMk/>
            <pc:sldMk cId="3234143007" sldId="332"/>
            <ac:spMk id="13" creationId="{43BB36A1-67E5-449D-AB73-5869E80337CB}"/>
          </ac:spMkLst>
        </pc:spChg>
      </pc:sldChg>
      <pc:sldChg chg="modNotesTx">
        <pc:chgData name="Linda Ferrara" userId="0e991bcb319a997b" providerId="LiveId" clId="{885E58FB-08C8-495C-B8CA-B18FAE977048}" dt="2023-09-22T20:24:51.379" v="9855" actId="20577"/>
        <pc:sldMkLst>
          <pc:docMk/>
          <pc:sldMk cId="2472311013" sldId="334"/>
        </pc:sldMkLst>
      </pc:sldChg>
      <pc:sldChg chg="modSp mod modNotesTx">
        <pc:chgData name="Linda Ferrara" userId="0e991bcb319a997b" providerId="LiveId" clId="{885E58FB-08C8-495C-B8CA-B18FAE977048}" dt="2023-09-22T20:23:53.027" v="9809" actId="20577"/>
        <pc:sldMkLst>
          <pc:docMk/>
          <pc:sldMk cId="661993726" sldId="337"/>
        </pc:sldMkLst>
        <pc:spChg chg="mod">
          <ac:chgData name="Linda Ferrara" userId="0e991bcb319a997b" providerId="LiveId" clId="{885E58FB-08C8-495C-B8CA-B18FAE977048}" dt="2023-09-20T17:38:51.802" v="2485" actId="207"/>
          <ac:spMkLst>
            <pc:docMk/>
            <pc:sldMk cId="661993726" sldId="337"/>
            <ac:spMk id="16" creationId="{D45319A6-97E0-4F99-87A7-953B6AAA712D}"/>
          </ac:spMkLst>
        </pc:spChg>
      </pc:sldChg>
      <pc:sldChg chg="modSp mod modNotesTx">
        <pc:chgData name="Linda Ferrara" userId="0e991bcb319a997b" providerId="LiveId" clId="{885E58FB-08C8-495C-B8CA-B18FAE977048}" dt="2023-09-22T20:24:01.459" v="9816" actId="20577"/>
        <pc:sldMkLst>
          <pc:docMk/>
          <pc:sldMk cId="1749567002" sldId="338"/>
        </pc:sldMkLst>
        <pc:spChg chg="mod">
          <ac:chgData name="Linda Ferrara" userId="0e991bcb319a997b" providerId="LiveId" clId="{885E58FB-08C8-495C-B8CA-B18FAE977048}" dt="2023-09-20T17:38:19.354" v="2483" actId="13822"/>
          <ac:spMkLst>
            <pc:docMk/>
            <pc:sldMk cId="1749567002" sldId="338"/>
            <ac:spMk id="14" creationId="{9FDF8BB0-FB9E-4429-ACCC-037E1436BE6D}"/>
          </ac:spMkLst>
        </pc:spChg>
      </pc:sldChg>
      <pc:sldChg chg="modSp mod modNotesTx">
        <pc:chgData name="Linda Ferrara" userId="0e991bcb319a997b" providerId="LiveId" clId="{885E58FB-08C8-495C-B8CA-B18FAE977048}" dt="2023-09-22T20:22:50.837" v="9644" actId="20577"/>
        <pc:sldMkLst>
          <pc:docMk/>
          <pc:sldMk cId="3124173100" sldId="339"/>
        </pc:sldMkLst>
        <pc:spChg chg="mod">
          <ac:chgData name="Linda Ferrara" userId="0e991bcb319a997b" providerId="LiveId" clId="{885E58FB-08C8-495C-B8CA-B18FAE977048}" dt="2023-09-20T17:50:47.997" v="2761" actId="13822"/>
          <ac:spMkLst>
            <pc:docMk/>
            <pc:sldMk cId="3124173100" sldId="339"/>
            <ac:spMk id="16" creationId="{A3D7B107-3499-45F7-A673-702BF63F04F9}"/>
          </ac:spMkLst>
        </pc:spChg>
      </pc:sldChg>
      <pc:sldChg chg="modSp mod ord modNotesTx">
        <pc:chgData name="Linda Ferrara" userId="0e991bcb319a997b" providerId="LiveId" clId="{885E58FB-08C8-495C-B8CA-B18FAE977048}" dt="2023-09-22T20:47:34.055" v="10038" actId="20577"/>
        <pc:sldMkLst>
          <pc:docMk/>
          <pc:sldMk cId="3427154127" sldId="341"/>
        </pc:sldMkLst>
        <pc:spChg chg="mod">
          <ac:chgData name="Linda Ferrara" userId="0e991bcb319a997b" providerId="LiveId" clId="{885E58FB-08C8-495C-B8CA-B18FAE977048}" dt="2023-09-22T20:47:34.055" v="10038" actId="20577"/>
          <ac:spMkLst>
            <pc:docMk/>
            <pc:sldMk cId="3427154127" sldId="341"/>
            <ac:spMk id="13" creationId="{43BB36A1-67E5-449D-AB73-5869E80337CB}"/>
          </ac:spMkLst>
        </pc:spChg>
      </pc:sldChg>
      <pc:sldChg chg="modSp mod modNotesTx">
        <pc:chgData name="Linda Ferrara" userId="0e991bcb319a997b" providerId="LiveId" clId="{885E58FB-08C8-495C-B8CA-B18FAE977048}" dt="2023-09-22T20:24:30.167" v="9831" actId="207"/>
        <pc:sldMkLst>
          <pc:docMk/>
          <pc:sldMk cId="458626134" sldId="343"/>
        </pc:sldMkLst>
        <pc:spChg chg="mod">
          <ac:chgData name="Linda Ferrara" userId="0e991bcb319a997b" providerId="LiveId" clId="{885E58FB-08C8-495C-B8CA-B18FAE977048}" dt="2023-09-22T20:24:30.167" v="9831" actId="207"/>
          <ac:spMkLst>
            <pc:docMk/>
            <pc:sldMk cId="458626134" sldId="343"/>
            <ac:spMk id="16" creationId="{288F7C64-06DD-4922-A96F-28276245F786}"/>
          </ac:spMkLst>
        </pc:spChg>
      </pc:sldChg>
      <pc:sldChg chg="modSp mod modNotesTx">
        <pc:chgData name="Linda Ferrara" userId="0e991bcb319a997b" providerId="LiveId" clId="{885E58FB-08C8-495C-B8CA-B18FAE977048}" dt="2023-09-22T20:23:08.012" v="9662" actId="20577"/>
        <pc:sldMkLst>
          <pc:docMk/>
          <pc:sldMk cId="174910527" sldId="344"/>
        </pc:sldMkLst>
        <pc:spChg chg="mod">
          <ac:chgData name="Linda Ferrara" userId="0e991bcb319a997b" providerId="LiveId" clId="{885E58FB-08C8-495C-B8CA-B18FAE977048}" dt="2023-09-20T17:46:35.770" v="2637" actId="20577"/>
          <ac:spMkLst>
            <pc:docMk/>
            <pc:sldMk cId="174910527" sldId="344"/>
            <ac:spMk id="14" creationId="{4C3A1252-EA06-41F8-9089-690B61863368}"/>
          </ac:spMkLst>
        </pc:spChg>
        <pc:spChg chg="mod">
          <ac:chgData name="Linda Ferrara" userId="0e991bcb319a997b" providerId="LiveId" clId="{885E58FB-08C8-495C-B8CA-B18FAE977048}" dt="2023-09-20T17:41:28.824" v="2509" actId="20577"/>
          <ac:spMkLst>
            <pc:docMk/>
            <pc:sldMk cId="174910527" sldId="344"/>
            <ac:spMk id="21" creationId="{E199600F-A17E-4354-A7AB-0CC2A43A9354}"/>
          </ac:spMkLst>
        </pc:spChg>
      </pc:sldChg>
      <pc:sldChg chg="modSp mod modNotesTx">
        <pc:chgData name="Linda Ferrara" userId="0e991bcb319a997b" providerId="LiveId" clId="{885E58FB-08C8-495C-B8CA-B18FAE977048}" dt="2023-09-22T20:23:41.655" v="9800" actId="20577"/>
        <pc:sldMkLst>
          <pc:docMk/>
          <pc:sldMk cId="2609656853" sldId="345"/>
        </pc:sldMkLst>
        <pc:spChg chg="mod">
          <ac:chgData name="Linda Ferrara" userId="0e991bcb319a997b" providerId="LiveId" clId="{885E58FB-08C8-495C-B8CA-B18FAE977048}" dt="2023-09-21T14:19:04.990" v="4832" actId="20577"/>
          <ac:spMkLst>
            <pc:docMk/>
            <pc:sldMk cId="2609656853" sldId="345"/>
            <ac:spMk id="2" creationId="{E199600F-A17E-4354-A7AB-0CC2A43A9354}"/>
          </ac:spMkLst>
        </pc:spChg>
        <pc:spChg chg="mod">
          <ac:chgData name="Linda Ferrara" userId="0e991bcb319a997b" providerId="LiveId" clId="{885E58FB-08C8-495C-B8CA-B18FAE977048}" dt="2023-09-22T18:30:48.033" v="6318" actId="6549"/>
          <ac:spMkLst>
            <pc:docMk/>
            <pc:sldMk cId="2609656853" sldId="345"/>
            <ac:spMk id="14" creationId="{4479E4EF-2EA5-4770-BD6D-20588FB505CD}"/>
          </ac:spMkLst>
        </pc:spChg>
      </pc:sldChg>
      <pc:sldChg chg="modNotesTx">
        <pc:chgData name="Linda Ferrara" userId="0e991bcb319a997b" providerId="LiveId" clId="{885E58FB-08C8-495C-B8CA-B18FAE977048}" dt="2023-09-22T20:23:28.525" v="9670" actId="20577"/>
        <pc:sldMkLst>
          <pc:docMk/>
          <pc:sldMk cId="3718410608" sldId="348"/>
        </pc:sldMkLst>
      </pc:sldChg>
      <pc:sldChg chg="modSp mod modNotesTx">
        <pc:chgData name="Linda Ferrara" userId="0e991bcb319a997b" providerId="LiveId" clId="{885E58FB-08C8-495C-B8CA-B18FAE977048}" dt="2023-09-22T20:43:46.572" v="10002" actId="255"/>
        <pc:sldMkLst>
          <pc:docMk/>
          <pc:sldMk cId="1023589650" sldId="352"/>
        </pc:sldMkLst>
        <pc:spChg chg="mod">
          <ac:chgData name="Linda Ferrara" userId="0e991bcb319a997b" providerId="LiveId" clId="{885E58FB-08C8-495C-B8CA-B18FAE977048}" dt="2023-09-22T20:43:46.572" v="10002" actId="255"/>
          <ac:spMkLst>
            <pc:docMk/>
            <pc:sldMk cId="1023589650" sldId="352"/>
            <ac:spMk id="16" creationId="{288F7C64-06DD-4922-A96F-28276245F786}"/>
          </ac:spMkLst>
        </pc:spChg>
      </pc:sldChg>
      <pc:sldChg chg="modSp mod modNotesTx">
        <pc:chgData name="Linda Ferrara" userId="0e991bcb319a997b" providerId="LiveId" clId="{885E58FB-08C8-495C-B8CA-B18FAE977048}" dt="2023-09-22T20:24:47.010" v="9845" actId="20577"/>
        <pc:sldMkLst>
          <pc:docMk/>
          <pc:sldMk cId="2134710378" sldId="353"/>
        </pc:sldMkLst>
        <pc:spChg chg="mod">
          <ac:chgData name="Linda Ferrara" userId="0e991bcb319a997b" providerId="LiveId" clId="{885E58FB-08C8-495C-B8CA-B18FAE977048}" dt="2023-09-20T18:50:39.522" v="4057" actId="20577"/>
          <ac:spMkLst>
            <pc:docMk/>
            <pc:sldMk cId="2134710378" sldId="353"/>
            <ac:spMk id="16" creationId="{288F7C64-06DD-4922-A96F-28276245F786}"/>
          </ac:spMkLst>
        </pc:spChg>
      </pc:sldChg>
      <pc:sldChg chg="modSp mod modNotesTx">
        <pc:chgData name="Linda Ferrara" userId="0e991bcb319a997b" providerId="LiveId" clId="{885E58FB-08C8-495C-B8CA-B18FAE977048}" dt="2023-09-22T20:44:15.923" v="10006" actId="255"/>
        <pc:sldMkLst>
          <pc:docMk/>
          <pc:sldMk cId="2799855508" sldId="354"/>
        </pc:sldMkLst>
        <pc:spChg chg="mod">
          <ac:chgData name="Linda Ferrara" userId="0e991bcb319a997b" providerId="LiveId" clId="{885E58FB-08C8-495C-B8CA-B18FAE977048}" dt="2023-09-22T20:44:15.923" v="10006" actId="255"/>
          <ac:spMkLst>
            <pc:docMk/>
            <pc:sldMk cId="2799855508" sldId="354"/>
            <ac:spMk id="14" creationId="{9FDF8BB0-FB9E-4429-ACCC-037E1436BE6D}"/>
          </ac:spMkLst>
        </pc:spChg>
      </pc:sldChg>
      <pc:sldChg chg="modSp mod modNotesTx">
        <pc:chgData name="Linda Ferrara" userId="0e991bcb319a997b" providerId="LiveId" clId="{885E58FB-08C8-495C-B8CA-B18FAE977048}" dt="2023-09-22T20:22:16.385" v="9395" actId="20577"/>
        <pc:sldMkLst>
          <pc:docMk/>
          <pc:sldMk cId="3283055789" sldId="355"/>
        </pc:sldMkLst>
        <pc:spChg chg="mod">
          <ac:chgData name="Linda Ferrara" userId="0e991bcb319a997b" providerId="LiveId" clId="{885E58FB-08C8-495C-B8CA-B18FAE977048}" dt="2023-09-21T14:23:35.792" v="4900" actId="20577"/>
          <ac:spMkLst>
            <pc:docMk/>
            <pc:sldMk cId="3283055789" sldId="355"/>
            <ac:spMk id="13" creationId="{43BB36A1-67E5-449D-AB73-5869E80337CB}"/>
          </ac:spMkLst>
        </pc:spChg>
      </pc:sldChg>
      <pc:sldChg chg="modSp mod modNotesTx">
        <pc:chgData name="Linda Ferrara" userId="0e991bcb319a997b" providerId="LiveId" clId="{885E58FB-08C8-495C-B8CA-B18FAE977048}" dt="2023-09-22T20:23:01.353" v="9653" actId="20577"/>
        <pc:sldMkLst>
          <pc:docMk/>
          <pc:sldMk cId="3858881906" sldId="356"/>
        </pc:sldMkLst>
        <pc:spChg chg="mod">
          <ac:chgData name="Linda Ferrara" userId="0e991bcb319a997b" providerId="LiveId" clId="{885E58FB-08C8-495C-B8CA-B18FAE977048}" dt="2023-09-22T20:05:08.291" v="8952" actId="255"/>
          <ac:spMkLst>
            <pc:docMk/>
            <pc:sldMk cId="3858881906" sldId="356"/>
            <ac:spMk id="14" creationId="{4C3A1252-EA06-41F8-9089-690B61863368}"/>
          </ac:spMkLst>
        </pc:spChg>
      </pc:sldChg>
      <pc:sldChg chg="modSp del mod">
        <pc:chgData name="Linda Ferrara" userId="0e991bcb319a997b" providerId="LiveId" clId="{885E58FB-08C8-495C-B8CA-B18FAE977048}" dt="2023-09-20T18:26:40.669" v="3716" actId="2696"/>
        <pc:sldMkLst>
          <pc:docMk/>
          <pc:sldMk cId="995312536" sldId="357"/>
        </pc:sldMkLst>
        <pc:spChg chg="mod">
          <ac:chgData name="Linda Ferrara" userId="0e991bcb319a997b" providerId="LiveId" clId="{885E58FB-08C8-495C-B8CA-B18FAE977048}" dt="2023-09-20T18:24:19.662" v="3548" actId="27636"/>
          <ac:spMkLst>
            <pc:docMk/>
            <pc:sldMk cId="995312536" sldId="357"/>
            <ac:spMk id="13" creationId="{43BB36A1-67E5-449D-AB73-5869E80337CB}"/>
          </ac:spMkLst>
        </pc:spChg>
      </pc:sldChg>
      <pc:sldChg chg="modSp mod ord modNotesTx">
        <pc:chgData name="Linda Ferrara" userId="0e991bcb319a997b" providerId="LiveId" clId="{885E58FB-08C8-495C-B8CA-B18FAE977048}" dt="2023-09-22T20:21:22.798" v="9346" actId="20577"/>
        <pc:sldMkLst>
          <pc:docMk/>
          <pc:sldMk cId="4058185416" sldId="358"/>
        </pc:sldMkLst>
        <pc:spChg chg="mod">
          <ac:chgData name="Linda Ferrara" userId="0e991bcb319a997b" providerId="LiveId" clId="{885E58FB-08C8-495C-B8CA-B18FAE977048}" dt="2023-09-22T20:10:12.041" v="9056" actId="27636"/>
          <ac:spMkLst>
            <pc:docMk/>
            <pc:sldMk cId="4058185416" sldId="358"/>
            <ac:spMk id="13" creationId="{43BB36A1-67E5-449D-AB73-5869E80337CB}"/>
          </ac:spMkLst>
        </pc:spChg>
      </pc:sldChg>
      <pc:sldChg chg="modSp mod ord modNotesTx">
        <pc:chgData name="Linda Ferrara" userId="0e991bcb319a997b" providerId="LiveId" clId="{885E58FB-08C8-495C-B8CA-B18FAE977048}" dt="2023-09-22T20:21:09.992" v="9337" actId="20577"/>
        <pc:sldMkLst>
          <pc:docMk/>
          <pc:sldMk cId="2066781601" sldId="359"/>
        </pc:sldMkLst>
        <pc:spChg chg="mod">
          <ac:chgData name="Linda Ferrara" userId="0e991bcb319a997b" providerId="LiveId" clId="{885E58FB-08C8-495C-B8CA-B18FAE977048}" dt="2023-09-20T18:05:38.331" v="3027" actId="13822"/>
          <ac:spMkLst>
            <pc:docMk/>
            <pc:sldMk cId="2066781601" sldId="359"/>
            <ac:spMk id="13" creationId="{43BB36A1-67E5-449D-AB73-5869E80337CB}"/>
          </ac:spMkLst>
        </pc:spChg>
      </pc:sldChg>
      <pc:sldChg chg="delSp modSp mod modNotesTx">
        <pc:chgData name="Linda Ferrara" userId="0e991bcb319a997b" providerId="LiveId" clId="{885E58FB-08C8-495C-B8CA-B18FAE977048}" dt="2023-09-22T20:48:26.484" v="10040" actId="13822"/>
        <pc:sldMkLst>
          <pc:docMk/>
          <pc:sldMk cId="3194284779" sldId="360"/>
        </pc:sldMkLst>
        <pc:spChg chg="del mod">
          <ac:chgData name="Linda Ferrara" userId="0e991bcb319a997b" providerId="LiveId" clId="{885E58FB-08C8-495C-B8CA-B18FAE977048}" dt="2023-09-20T18:15:44.682" v="3368" actId="478"/>
          <ac:spMkLst>
            <pc:docMk/>
            <pc:sldMk cId="3194284779" sldId="360"/>
            <ac:spMk id="3" creationId="{00000000-0000-0000-0000-000000000000}"/>
          </ac:spMkLst>
        </pc:spChg>
        <pc:spChg chg="mod">
          <ac:chgData name="Linda Ferrara" userId="0e991bcb319a997b" providerId="LiveId" clId="{885E58FB-08C8-495C-B8CA-B18FAE977048}" dt="2023-09-20T18:09:26.824" v="3225" actId="20577"/>
          <ac:spMkLst>
            <pc:docMk/>
            <pc:sldMk cId="3194284779" sldId="360"/>
            <ac:spMk id="8" creationId="{BEA59BAB-3F55-478D-80E3-E914AD62FBD7}"/>
          </ac:spMkLst>
        </pc:spChg>
        <pc:spChg chg="del">
          <ac:chgData name="Linda Ferrara" userId="0e991bcb319a997b" providerId="LiveId" clId="{885E58FB-08C8-495C-B8CA-B18FAE977048}" dt="2023-09-20T18:15:48.384" v="3370" actId="478"/>
          <ac:spMkLst>
            <pc:docMk/>
            <pc:sldMk cId="3194284779" sldId="360"/>
            <ac:spMk id="33" creationId="{00000000-0000-0000-0000-000000000000}"/>
          </ac:spMkLst>
        </pc:spChg>
        <pc:spChg chg="del">
          <ac:chgData name="Linda Ferrara" userId="0e991bcb319a997b" providerId="LiveId" clId="{885E58FB-08C8-495C-B8CA-B18FAE977048}" dt="2023-09-20T18:15:46.800" v="3369" actId="478"/>
          <ac:spMkLst>
            <pc:docMk/>
            <pc:sldMk cId="3194284779" sldId="360"/>
            <ac:spMk id="34" creationId="{00000000-0000-0000-0000-000000000000}"/>
          </ac:spMkLst>
        </pc:spChg>
        <pc:graphicFrameChg chg="mod">
          <ac:chgData name="Linda Ferrara" userId="0e991bcb319a997b" providerId="LiveId" clId="{885E58FB-08C8-495C-B8CA-B18FAE977048}" dt="2023-09-22T20:48:26.484" v="10040" actId="13822"/>
          <ac:graphicFrameMkLst>
            <pc:docMk/>
            <pc:sldMk cId="3194284779" sldId="360"/>
            <ac:graphicFrameMk id="35" creationId="{00000000-0000-0000-0000-000000000000}"/>
          </ac:graphicFrameMkLst>
        </pc:graphicFrameChg>
      </pc:sldChg>
      <pc:sldChg chg="modSp mod modNotesTx">
        <pc:chgData name="Linda Ferrara" userId="0e991bcb319a997b" providerId="LiveId" clId="{885E58FB-08C8-495C-B8CA-B18FAE977048}" dt="2023-09-22T20:15:22.913" v="9274" actId="20577"/>
        <pc:sldMkLst>
          <pc:docMk/>
          <pc:sldMk cId="3161333288" sldId="365"/>
        </pc:sldMkLst>
        <pc:spChg chg="mod">
          <ac:chgData name="Linda Ferrara" userId="0e991bcb319a997b" providerId="LiveId" clId="{885E58FB-08C8-495C-B8CA-B18FAE977048}" dt="2023-09-22T17:23:36.227" v="6276" actId="20577"/>
          <ac:spMkLst>
            <pc:docMk/>
            <pc:sldMk cId="3161333288" sldId="365"/>
            <ac:spMk id="13" creationId="{43BB36A1-67E5-449D-AB73-5869E80337CB}"/>
          </ac:spMkLst>
        </pc:spChg>
        <pc:spChg chg="mod">
          <ac:chgData name="Linda Ferrara" userId="0e991bcb319a997b" providerId="LiveId" clId="{885E58FB-08C8-495C-B8CA-B18FAE977048}" dt="2023-09-20T19:15:29.966" v="4769" actId="20577"/>
          <ac:spMkLst>
            <pc:docMk/>
            <pc:sldMk cId="3161333288" sldId="365"/>
            <ac:spMk id="20" creationId="{E199600F-A17E-4354-A7AB-0CC2A43A9354}"/>
          </ac:spMkLst>
        </pc:spChg>
      </pc:sldChg>
      <pc:sldChg chg="modSp mod modNotesTx">
        <pc:chgData name="Linda Ferrara" userId="0e991bcb319a997b" providerId="LiveId" clId="{885E58FB-08C8-495C-B8CA-B18FAE977048}" dt="2023-09-22T20:17:33.913" v="9304" actId="20577"/>
        <pc:sldMkLst>
          <pc:docMk/>
          <pc:sldMk cId="2234082477" sldId="368"/>
        </pc:sldMkLst>
        <pc:spChg chg="mod">
          <ac:chgData name="Linda Ferrara" userId="0e991bcb319a997b" providerId="LiveId" clId="{885E58FB-08C8-495C-B8CA-B18FAE977048}" dt="2023-09-22T20:17:20.002" v="9294" actId="11"/>
          <ac:spMkLst>
            <pc:docMk/>
            <pc:sldMk cId="2234082477" sldId="368"/>
            <ac:spMk id="13" creationId="{43BB36A1-67E5-449D-AB73-5869E80337CB}"/>
          </ac:spMkLst>
        </pc:spChg>
      </pc:sldChg>
      <pc:sldChg chg="del">
        <pc:chgData name="Linda Ferrara" userId="0e991bcb319a997b" providerId="LiveId" clId="{885E58FB-08C8-495C-B8CA-B18FAE977048}" dt="2023-09-20T19:15:59.762" v="4771" actId="2696"/>
        <pc:sldMkLst>
          <pc:docMk/>
          <pc:sldMk cId="1625217158" sldId="369"/>
        </pc:sldMkLst>
      </pc:sldChg>
      <pc:sldChg chg="modSp mod modNotesTx">
        <pc:chgData name="Linda Ferrara" userId="0e991bcb319a997b" providerId="LiveId" clId="{885E58FB-08C8-495C-B8CA-B18FAE977048}" dt="2023-09-22T20:15:33.448" v="9276" actId="20577"/>
        <pc:sldMkLst>
          <pc:docMk/>
          <pc:sldMk cId="2696951298" sldId="371"/>
        </pc:sldMkLst>
        <pc:spChg chg="mod">
          <ac:chgData name="Linda Ferrara" userId="0e991bcb319a997b" providerId="LiveId" clId="{885E58FB-08C8-495C-B8CA-B18FAE977048}" dt="2023-09-20T19:15:36.901" v="4770" actId="13822"/>
          <ac:spMkLst>
            <pc:docMk/>
            <pc:sldMk cId="2696951298" sldId="371"/>
            <ac:spMk id="13" creationId="{43BB36A1-67E5-449D-AB73-5869E80337CB}"/>
          </ac:spMkLst>
        </pc:spChg>
        <pc:spChg chg="mod">
          <ac:chgData name="Linda Ferrara" userId="0e991bcb319a997b" providerId="LiveId" clId="{885E58FB-08C8-495C-B8CA-B18FAE977048}" dt="2023-09-18T18:28:26.187" v="1775" actId="20577"/>
          <ac:spMkLst>
            <pc:docMk/>
            <pc:sldMk cId="2696951298" sldId="371"/>
            <ac:spMk id="16" creationId="{E199600F-A17E-4354-A7AB-0CC2A43A9354}"/>
          </ac:spMkLst>
        </pc:spChg>
      </pc:sldChg>
      <pc:sldChg chg="modNotesTx">
        <pc:chgData name="Linda Ferrara" userId="0e991bcb319a997b" providerId="LiveId" clId="{885E58FB-08C8-495C-B8CA-B18FAE977048}" dt="2023-09-22T20:26:11.724" v="9899" actId="20577"/>
        <pc:sldMkLst>
          <pc:docMk/>
          <pc:sldMk cId="1681362672" sldId="373"/>
        </pc:sldMkLst>
      </pc:sldChg>
      <pc:sldChg chg="del modNotesTx">
        <pc:chgData name="Linda Ferrara" userId="0e991bcb319a997b" providerId="LiveId" clId="{885E58FB-08C8-495C-B8CA-B18FAE977048}" dt="2023-09-20T18:53:58.871" v="4072" actId="2696"/>
        <pc:sldMkLst>
          <pc:docMk/>
          <pc:sldMk cId="1750276477" sldId="375"/>
        </pc:sldMkLst>
      </pc:sldChg>
      <pc:sldChg chg="addSp delSp modSp new del mod ord">
        <pc:chgData name="Linda Ferrara" userId="0e991bcb319a997b" providerId="LiveId" clId="{885E58FB-08C8-495C-B8CA-B18FAE977048}" dt="2023-09-18T23:53:44.495" v="2030" actId="2696"/>
        <pc:sldMkLst>
          <pc:docMk/>
          <pc:sldMk cId="2283727701" sldId="376"/>
        </pc:sldMkLst>
        <pc:spChg chg="del mod">
          <ac:chgData name="Linda Ferrara" userId="0e991bcb319a997b" providerId="LiveId" clId="{885E58FB-08C8-495C-B8CA-B18FAE977048}" dt="2023-09-18T23:42:19.208" v="1841" actId="478"/>
          <ac:spMkLst>
            <pc:docMk/>
            <pc:sldMk cId="2283727701" sldId="376"/>
            <ac:spMk id="2" creationId="{0A84A27A-919F-10E0-72A9-FEC9FFF421BC}"/>
          </ac:spMkLst>
        </pc:spChg>
        <pc:spChg chg="mod">
          <ac:chgData name="Linda Ferrara" userId="0e991bcb319a997b" providerId="LiveId" clId="{885E58FB-08C8-495C-B8CA-B18FAE977048}" dt="2023-09-18T23:50:24.936" v="1999" actId="27636"/>
          <ac:spMkLst>
            <pc:docMk/>
            <pc:sldMk cId="2283727701" sldId="376"/>
            <ac:spMk id="3" creationId="{CE65CDD8-1582-6287-BD80-441CB78E678E}"/>
          </ac:spMkLst>
        </pc:spChg>
        <pc:spChg chg="add del mod">
          <ac:chgData name="Linda Ferrara" userId="0e991bcb319a997b" providerId="LiveId" clId="{885E58FB-08C8-495C-B8CA-B18FAE977048}" dt="2023-09-18T23:49:27.976" v="1995" actId="14100"/>
          <ac:spMkLst>
            <pc:docMk/>
            <pc:sldMk cId="2283727701" sldId="376"/>
            <ac:spMk id="7" creationId="{98FBEB1B-8436-BBD3-E7C5-EB637CF98DBF}"/>
          </ac:spMkLst>
        </pc:spChg>
        <pc:picChg chg="add del mod">
          <ac:chgData name="Linda Ferrara" userId="0e991bcb319a997b" providerId="LiveId" clId="{885E58FB-08C8-495C-B8CA-B18FAE977048}" dt="2023-09-18T23:42:13.754" v="1839"/>
          <ac:picMkLst>
            <pc:docMk/>
            <pc:sldMk cId="2283727701" sldId="376"/>
            <ac:picMk id="5" creationId="{E01DBC07-245E-B72C-5349-9A1416185F91}"/>
          </ac:picMkLst>
        </pc:picChg>
        <pc:picChg chg="add del mod">
          <ac:chgData name="Linda Ferrara" userId="0e991bcb319a997b" providerId="LiveId" clId="{885E58FB-08C8-495C-B8CA-B18FAE977048}" dt="2023-09-18T23:43:59.532" v="1851"/>
          <ac:picMkLst>
            <pc:docMk/>
            <pc:sldMk cId="2283727701" sldId="376"/>
            <ac:picMk id="8" creationId="{43DAE488-CEBF-3D46-5A47-B22875A07001}"/>
          </ac:picMkLst>
        </pc:picChg>
      </pc:sldChg>
      <pc:sldChg chg="new del">
        <pc:chgData name="Linda Ferrara" userId="0e991bcb319a997b" providerId="LiveId" clId="{885E58FB-08C8-495C-B8CA-B18FAE977048}" dt="2023-09-18T17:32:06.705" v="395" actId="680"/>
        <pc:sldMkLst>
          <pc:docMk/>
          <pc:sldMk cId="39285939" sldId="377"/>
        </pc:sldMkLst>
      </pc:sldChg>
      <pc:sldChg chg="modSp new mod">
        <pc:chgData name="Linda Ferrara" userId="0e991bcb319a997b" providerId="LiveId" clId="{885E58FB-08C8-495C-B8CA-B18FAE977048}" dt="2023-09-20T18:47:01.416" v="3935" actId="255"/>
        <pc:sldMkLst>
          <pc:docMk/>
          <pc:sldMk cId="893584070" sldId="377"/>
        </pc:sldMkLst>
        <pc:spChg chg="mod">
          <ac:chgData name="Linda Ferrara" userId="0e991bcb319a997b" providerId="LiveId" clId="{885E58FB-08C8-495C-B8CA-B18FAE977048}" dt="2023-09-20T18:46:37.662" v="3932" actId="255"/>
          <ac:spMkLst>
            <pc:docMk/>
            <pc:sldMk cId="893584070" sldId="377"/>
            <ac:spMk id="2" creationId="{B44F7FA9-FEF2-1F56-F1FE-36705215CF60}"/>
          </ac:spMkLst>
        </pc:spChg>
        <pc:spChg chg="mod">
          <ac:chgData name="Linda Ferrara" userId="0e991bcb319a997b" providerId="LiveId" clId="{885E58FB-08C8-495C-B8CA-B18FAE977048}" dt="2023-09-20T18:47:01.416" v="3935" actId="255"/>
          <ac:spMkLst>
            <pc:docMk/>
            <pc:sldMk cId="893584070" sldId="377"/>
            <ac:spMk id="3" creationId="{A2CC5242-CA40-0D69-5DC1-CE4A623D2F75}"/>
          </ac:spMkLst>
        </pc:spChg>
      </pc:sldChg>
      <pc:sldChg chg="modSp new mod ord">
        <pc:chgData name="Linda Ferrara" userId="0e991bcb319a997b" providerId="LiveId" clId="{885E58FB-08C8-495C-B8CA-B18FAE977048}" dt="2023-09-22T18:32:54.974" v="6387" actId="20577"/>
        <pc:sldMkLst>
          <pc:docMk/>
          <pc:sldMk cId="1134991287" sldId="378"/>
        </pc:sldMkLst>
        <pc:spChg chg="mod">
          <ac:chgData name="Linda Ferrara" userId="0e991bcb319a997b" providerId="LiveId" clId="{885E58FB-08C8-495C-B8CA-B18FAE977048}" dt="2023-09-20T17:48:22.387" v="2666" actId="113"/>
          <ac:spMkLst>
            <pc:docMk/>
            <pc:sldMk cId="1134991287" sldId="378"/>
            <ac:spMk id="2" creationId="{3E310641-E44F-8990-51F7-8A299B0242AF}"/>
          </ac:spMkLst>
        </pc:spChg>
        <pc:spChg chg="mod">
          <ac:chgData name="Linda Ferrara" userId="0e991bcb319a997b" providerId="LiveId" clId="{885E58FB-08C8-495C-B8CA-B18FAE977048}" dt="2023-09-22T18:32:54.974" v="6387" actId="20577"/>
          <ac:spMkLst>
            <pc:docMk/>
            <pc:sldMk cId="1134991287" sldId="378"/>
            <ac:spMk id="3" creationId="{18E739AA-EB1C-EEE1-63D3-CF92D27F9CEE}"/>
          </ac:spMkLst>
        </pc:spChg>
      </pc:sldChg>
      <pc:sldChg chg="addSp modSp del mod">
        <pc:chgData name="Linda Ferrara" userId="0e991bcb319a997b" providerId="LiveId" clId="{885E58FB-08C8-495C-B8CA-B18FAE977048}" dt="2023-09-22T20:25:27.153" v="9869" actId="47"/>
        <pc:sldMkLst>
          <pc:docMk/>
          <pc:sldMk cId="1039623336" sldId="379"/>
        </pc:sldMkLst>
        <pc:spChg chg="mod">
          <ac:chgData name="Linda Ferrara" userId="0e991bcb319a997b" providerId="LiveId" clId="{885E58FB-08C8-495C-B8CA-B18FAE977048}" dt="2023-09-20T18:33:32.058" v="3767" actId="14100"/>
          <ac:spMkLst>
            <pc:docMk/>
            <pc:sldMk cId="1039623336" sldId="379"/>
            <ac:spMk id="2" creationId="{E199600F-A17E-4354-A7AB-0CC2A43A9354}"/>
          </ac:spMkLst>
        </pc:spChg>
        <pc:spChg chg="add mod">
          <ac:chgData name="Linda Ferrara" userId="0e991bcb319a997b" providerId="LiveId" clId="{885E58FB-08C8-495C-B8CA-B18FAE977048}" dt="2023-09-20T18:43:05.985" v="3903" actId="20577"/>
          <ac:spMkLst>
            <pc:docMk/>
            <pc:sldMk cId="1039623336" sldId="379"/>
            <ac:spMk id="5" creationId="{EC7DA035-0575-0C94-209E-0E813E867927}"/>
          </ac:spMkLst>
        </pc:spChg>
        <pc:spChg chg="mod">
          <ac:chgData name="Linda Ferrara" userId="0e991bcb319a997b" providerId="LiveId" clId="{885E58FB-08C8-495C-B8CA-B18FAE977048}" dt="2023-09-18T23:50:11.562" v="1997" actId="6549"/>
          <ac:spMkLst>
            <pc:docMk/>
            <pc:sldMk cId="1039623336" sldId="379"/>
            <ac:spMk id="18" creationId="{4B452F5F-C691-4F00-8802-48B6987550F3}"/>
          </ac:spMkLst>
        </pc:spChg>
      </pc:sldChg>
      <pc:sldChg chg="modSp add del mod ord">
        <pc:chgData name="Linda Ferrara" userId="0e991bcb319a997b" providerId="LiveId" clId="{885E58FB-08C8-495C-B8CA-B18FAE977048}" dt="2023-09-22T19:57:06.299" v="8602" actId="2696"/>
        <pc:sldMkLst>
          <pc:docMk/>
          <pc:sldMk cId="3406551138" sldId="380"/>
        </pc:sldMkLst>
        <pc:spChg chg="mod">
          <ac:chgData name="Linda Ferrara" userId="0e991bcb319a997b" providerId="LiveId" clId="{885E58FB-08C8-495C-B8CA-B18FAE977048}" dt="2023-09-22T19:55:20.887" v="8599" actId="20577"/>
          <ac:spMkLst>
            <pc:docMk/>
            <pc:sldMk cId="3406551138" sldId="380"/>
            <ac:spMk id="13" creationId="{43BB36A1-67E5-449D-AB73-5869E80337CB}"/>
          </ac:spMkLst>
        </pc:spChg>
      </pc:sldChg>
      <pc:sldChg chg="modSp add mod">
        <pc:chgData name="Linda Ferrara" userId="0e991bcb319a997b" providerId="LiveId" clId="{885E58FB-08C8-495C-B8CA-B18FAE977048}" dt="2023-09-22T20:48:31.307" v="10041" actId="13822"/>
        <pc:sldMkLst>
          <pc:docMk/>
          <pc:sldMk cId="65921477" sldId="381"/>
        </pc:sldMkLst>
        <pc:spChg chg="mod">
          <ac:chgData name="Linda Ferrara" userId="0e991bcb319a997b" providerId="LiveId" clId="{885E58FB-08C8-495C-B8CA-B18FAE977048}" dt="2023-09-22T20:10:58.321" v="9057" actId="1076"/>
          <ac:spMkLst>
            <pc:docMk/>
            <pc:sldMk cId="65921477" sldId="381"/>
            <ac:spMk id="3" creationId="{00000000-0000-0000-0000-000000000000}"/>
          </ac:spMkLst>
        </pc:spChg>
        <pc:spChg chg="mod">
          <ac:chgData name="Linda Ferrara" userId="0e991bcb319a997b" providerId="LiveId" clId="{885E58FB-08C8-495C-B8CA-B18FAE977048}" dt="2023-09-20T18:17:55.812" v="3390" actId="20577"/>
          <ac:spMkLst>
            <pc:docMk/>
            <pc:sldMk cId="65921477" sldId="381"/>
            <ac:spMk id="8" creationId="{BEA59BAB-3F55-478D-80E3-E914AD62FBD7}"/>
          </ac:spMkLst>
        </pc:spChg>
        <pc:spChg chg="mod">
          <ac:chgData name="Linda Ferrara" userId="0e991bcb319a997b" providerId="LiveId" clId="{885E58FB-08C8-495C-B8CA-B18FAE977048}" dt="2023-09-22T20:11:03.987" v="9059" actId="1076"/>
          <ac:spMkLst>
            <pc:docMk/>
            <pc:sldMk cId="65921477" sldId="381"/>
            <ac:spMk id="33" creationId="{00000000-0000-0000-0000-000000000000}"/>
          </ac:spMkLst>
        </pc:spChg>
        <pc:spChg chg="mod">
          <ac:chgData name="Linda Ferrara" userId="0e991bcb319a997b" providerId="LiveId" clId="{885E58FB-08C8-495C-B8CA-B18FAE977048}" dt="2023-09-22T20:11:00.932" v="9058" actId="1076"/>
          <ac:spMkLst>
            <pc:docMk/>
            <pc:sldMk cId="65921477" sldId="381"/>
            <ac:spMk id="34" creationId="{00000000-0000-0000-0000-000000000000}"/>
          </ac:spMkLst>
        </pc:spChg>
        <pc:graphicFrameChg chg="mod">
          <ac:chgData name="Linda Ferrara" userId="0e991bcb319a997b" providerId="LiveId" clId="{885E58FB-08C8-495C-B8CA-B18FAE977048}" dt="2023-09-22T20:48:31.307" v="10041" actId="13822"/>
          <ac:graphicFrameMkLst>
            <pc:docMk/>
            <pc:sldMk cId="65921477" sldId="381"/>
            <ac:graphicFrameMk id="35" creationId="{00000000-0000-0000-0000-000000000000}"/>
          </ac:graphicFrameMkLst>
        </pc:graphicFrameChg>
      </pc:sldChg>
      <pc:sldChg chg="modSp add mod">
        <pc:chgData name="Linda Ferrara" userId="0e991bcb319a997b" providerId="LiveId" clId="{885E58FB-08C8-495C-B8CA-B18FAE977048}" dt="2023-09-22T20:48:39.343" v="10042" actId="13822"/>
        <pc:sldMkLst>
          <pc:docMk/>
          <pc:sldMk cId="4276635828" sldId="382"/>
        </pc:sldMkLst>
        <pc:spChg chg="mod">
          <ac:chgData name="Linda Ferrara" userId="0e991bcb319a997b" providerId="LiveId" clId="{885E58FB-08C8-495C-B8CA-B18FAE977048}" dt="2023-09-22T20:19:27.891" v="9320" actId="14100"/>
          <ac:spMkLst>
            <pc:docMk/>
            <pc:sldMk cId="4276635828" sldId="382"/>
            <ac:spMk id="3" creationId="{00000000-0000-0000-0000-000000000000}"/>
          </ac:spMkLst>
        </pc:spChg>
        <pc:spChg chg="mod">
          <ac:chgData name="Linda Ferrara" userId="0e991bcb319a997b" providerId="LiveId" clId="{885E58FB-08C8-495C-B8CA-B18FAE977048}" dt="2023-09-20T18:25:21.849" v="3711" actId="20577"/>
          <ac:spMkLst>
            <pc:docMk/>
            <pc:sldMk cId="4276635828" sldId="382"/>
            <ac:spMk id="8" creationId="{BEA59BAB-3F55-478D-80E3-E914AD62FBD7}"/>
          </ac:spMkLst>
        </pc:spChg>
        <pc:spChg chg="mod">
          <ac:chgData name="Linda Ferrara" userId="0e991bcb319a997b" providerId="LiveId" clId="{885E58FB-08C8-495C-B8CA-B18FAE977048}" dt="2023-09-22T20:19:29.877" v="9324" actId="1076"/>
          <ac:spMkLst>
            <pc:docMk/>
            <pc:sldMk cId="4276635828" sldId="382"/>
            <ac:spMk id="34" creationId="{00000000-0000-0000-0000-000000000000}"/>
          </ac:spMkLst>
        </pc:spChg>
        <pc:graphicFrameChg chg="mod">
          <ac:chgData name="Linda Ferrara" userId="0e991bcb319a997b" providerId="LiveId" clId="{885E58FB-08C8-495C-B8CA-B18FAE977048}" dt="2023-09-22T20:48:39.343" v="10042" actId="13822"/>
          <ac:graphicFrameMkLst>
            <pc:docMk/>
            <pc:sldMk cId="4276635828" sldId="382"/>
            <ac:graphicFrameMk id="35" creationId="{00000000-0000-0000-0000-000000000000}"/>
          </ac:graphicFrameMkLst>
        </pc:graphicFrameChg>
      </pc:sldChg>
      <pc:sldChg chg="modSp add mod modNotesTx">
        <pc:chgData name="Linda Ferrara" userId="0e991bcb319a997b" providerId="LiveId" clId="{885E58FB-08C8-495C-B8CA-B18FAE977048}" dt="2023-09-22T20:25:11.057" v="9863" actId="20577"/>
        <pc:sldMkLst>
          <pc:docMk/>
          <pc:sldMk cId="1721159290" sldId="383"/>
        </pc:sldMkLst>
        <pc:spChg chg="mod">
          <ac:chgData name="Linda Ferrara" userId="0e991bcb319a997b" providerId="LiveId" clId="{885E58FB-08C8-495C-B8CA-B18FAE977048}" dt="2023-09-20T18:31:46.740" v="3760" actId="20577"/>
          <ac:spMkLst>
            <pc:docMk/>
            <pc:sldMk cId="1721159290" sldId="383"/>
            <ac:spMk id="2" creationId="{E199600F-A17E-4354-A7AB-0CC2A43A9354}"/>
          </ac:spMkLst>
        </pc:spChg>
        <pc:spChg chg="mod">
          <ac:chgData name="Linda Ferrara" userId="0e991bcb319a997b" providerId="LiveId" clId="{885E58FB-08C8-495C-B8CA-B18FAE977048}" dt="2023-09-20T18:32:00.093" v="3761" actId="255"/>
          <ac:spMkLst>
            <pc:docMk/>
            <pc:sldMk cId="1721159290" sldId="383"/>
            <ac:spMk id="13" creationId="{43BB36A1-67E5-449D-AB73-5869E80337CB}"/>
          </ac:spMkLst>
        </pc:spChg>
      </pc:sldChg>
      <pc:sldChg chg="add">
        <pc:chgData name="Linda Ferrara" userId="0e991bcb319a997b" providerId="LiveId" clId="{885E58FB-08C8-495C-B8CA-B18FAE977048}" dt="2023-09-20T18:52:12.958" v="4060" actId="2890"/>
        <pc:sldMkLst>
          <pc:docMk/>
          <pc:sldMk cId="3124471073" sldId="384"/>
        </pc:sldMkLst>
      </pc:sldChg>
      <pc:sldChg chg="new del">
        <pc:chgData name="Linda Ferrara" userId="0e991bcb319a997b" providerId="LiveId" clId="{885E58FB-08C8-495C-B8CA-B18FAE977048}" dt="2023-09-20T18:52:09.862" v="4059" actId="2696"/>
        <pc:sldMkLst>
          <pc:docMk/>
          <pc:sldMk cId="3362382806" sldId="384"/>
        </pc:sldMkLst>
      </pc:sldChg>
      <pc:sldChg chg="modSp add del">
        <pc:chgData name="Linda Ferrara" userId="0e991bcb319a997b" providerId="LiveId" clId="{885E58FB-08C8-495C-B8CA-B18FAE977048}" dt="2023-09-20T18:52:50.494" v="4063"/>
        <pc:sldMkLst>
          <pc:docMk/>
          <pc:sldMk cId="122396780" sldId="385"/>
        </pc:sldMkLst>
        <pc:spChg chg="mod">
          <ac:chgData name="Linda Ferrara" userId="0e991bcb319a997b" providerId="LiveId" clId="{885E58FB-08C8-495C-B8CA-B18FAE977048}" dt="2023-09-20T18:52:37.068" v="4061"/>
          <ac:spMkLst>
            <pc:docMk/>
            <pc:sldMk cId="122396780" sldId="385"/>
            <ac:spMk id="5" creationId="{00000000-0000-0000-0000-000000000000}"/>
          </ac:spMkLst>
        </pc:spChg>
      </pc:sldChg>
      <pc:sldChg chg="addSp delSp modSp new del mod">
        <pc:chgData name="Linda Ferrara" userId="0e991bcb319a997b" providerId="LiveId" clId="{885E58FB-08C8-495C-B8CA-B18FAE977048}" dt="2023-09-22T15:43:29.774" v="5246" actId="2696"/>
        <pc:sldMkLst>
          <pc:docMk/>
          <pc:sldMk cId="2936838392" sldId="385"/>
        </pc:sldMkLst>
        <pc:picChg chg="add del mod">
          <ac:chgData name="Linda Ferrara" userId="0e991bcb319a997b" providerId="LiveId" clId="{885E58FB-08C8-495C-B8CA-B18FAE977048}" dt="2023-09-20T18:55:07.280" v="4073" actId="478"/>
          <ac:picMkLst>
            <pc:docMk/>
            <pc:sldMk cId="2936838392" sldId="385"/>
            <ac:picMk id="3" creationId="{0C676CEB-4933-E266-E0E0-D60E7154E706}"/>
          </ac:picMkLst>
        </pc:picChg>
        <pc:picChg chg="add mod">
          <ac:chgData name="Linda Ferrara" userId="0e991bcb319a997b" providerId="LiveId" clId="{885E58FB-08C8-495C-B8CA-B18FAE977048}" dt="2023-09-20T18:55:39.068" v="4084" actId="14100"/>
          <ac:picMkLst>
            <pc:docMk/>
            <pc:sldMk cId="2936838392" sldId="385"/>
            <ac:picMk id="4" creationId="{4AC03C7F-5489-B185-CEDC-2CE9DF225992}"/>
          </ac:picMkLst>
        </pc:picChg>
      </pc:sldChg>
      <pc:sldChg chg="modSp add del">
        <pc:chgData name="Linda Ferrara" userId="0e991bcb319a997b" providerId="LiveId" clId="{885E58FB-08C8-495C-B8CA-B18FAE977048}" dt="2023-09-20T18:55:12.444" v="4075"/>
        <pc:sldMkLst>
          <pc:docMk/>
          <pc:sldMk cId="122396780" sldId="386"/>
        </pc:sldMkLst>
        <pc:spChg chg="mod">
          <ac:chgData name="Linda Ferrara" userId="0e991bcb319a997b" providerId="LiveId" clId="{885E58FB-08C8-495C-B8CA-B18FAE977048}" dt="2023-09-20T18:55:08.528" v="4074"/>
          <ac:spMkLst>
            <pc:docMk/>
            <pc:sldMk cId="122396780" sldId="386"/>
            <ac:spMk id="5" creationId="{00000000-0000-0000-0000-000000000000}"/>
          </ac:spMkLst>
        </pc:spChg>
      </pc:sldChg>
      <pc:sldChg chg="modSp add mod modNotesTx">
        <pc:chgData name="Linda Ferrara" userId="0e991bcb319a997b" providerId="LiveId" clId="{885E58FB-08C8-495C-B8CA-B18FAE977048}" dt="2023-09-22T20:15:26.919" v="9275" actId="20577"/>
        <pc:sldMkLst>
          <pc:docMk/>
          <pc:sldMk cId="1052086461" sldId="386"/>
        </pc:sldMkLst>
        <pc:spChg chg="mod">
          <ac:chgData name="Linda Ferrara" userId="0e991bcb319a997b" providerId="LiveId" clId="{885E58FB-08C8-495C-B8CA-B18FAE977048}" dt="2023-09-22T20:14:58.448" v="9264" actId="20577"/>
          <ac:spMkLst>
            <pc:docMk/>
            <pc:sldMk cId="1052086461" sldId="386"/>
            <ac:spMk id="13" creationId="{43BB36A1-67E5-449D-AB73-5869E80337CB}"/>
          </ac:spMkLst>
        </pc:spChg>
        <pc:spChg chg="mod">
          <ac:chgData name="Linda Ferrara" userId="0e991bcb319a997b" providerId="LiveId" clId="{885E58FB-08C8-495C-B8CA-B18FAE977048}" dt="2023-09-22T20:12:24.196" v="9069" actId="14100"/>
          <ac:spMkLst>
            <pc:docMk/>
            <pc:sldMk cId="1052086461" sldId="386"/>
            <ac:spMk id="14" creationId="{52C2DB72-01A8-424A-8CEF-8BD2418A8D25}"/>
          </ac:spMkLst>
        </pc:spChg>
        <pc:spChg chg="mod">
          <ac:chgData name="Linda Ferrara" userId="0e991bcb319a997b" providerId="LiveId" clId="{885E58FB-08C8-495C-B8CA-B18FAE977048}" dt="2023-09-22T20:12:37.177" v="9074" actId="1076"/>
          <ac:spMkLst>
            <pc:docMk/>
            <pc:sldMk cId="1052086461" sldId="386"/>
            <ac:spMk id="18" creationId="{305F2CE8-80BE-490C-9C12-A2885885D2DD}"/>
          </ac:spMkLst>
        </pc:spChg>
      </pc:sldChg>
      <pc:sldChg chg="del">
        <pc:chgData name="Linda Ferrara" userId="0e991bcb319a997b" providerId="LiveId" clId="{885E58FB-08C8-495C-B8CA-B18FAE977048}" dt="2023-09-20T18:52:49.893" v="4062"/>
        <pc:sldMkLst>
          <pc:docMk/>
          <pc:sldMk cId="4093484209" sldId="386"/>
        </pc:sldMkLst>
      </pc:sldChg>
      <pc:sldChg chg="delSp modSp add mod modNotesTx">
        <pc:chgData name="Linda Ferrara" userId="0e991bcb319a997b" providerId="LiveId" clId="{885E58FB-08C8-495C-B8CA-B18FAE977048}" dt="2023-09-22T20:17:01.814" v="9291" actId="20577"/>
        <pc:sldMkLst>
          <pc:docMk/>
          <pc:sldMk cId="735782920" sldId="387"/>
        </pc:sldMkLst>
        <pc:spChg chg="mod">
          <ac:chgData name="Linda Ferrara" userId="0e991bcb319a997b" providerId="LiveId" clId="{885E58FB-08C8-495C-B8CA-B18FAE977048}" dt="2023-09-22T17:22:37.544" v="6270" actId="313"/>
          <ac:spMkLst>
            <pc:docMk/>
            <pc:sldMk cId="735782920" sldId="387"/>
            <ac:spMk id="4" creationId="{0D250B89-C4D5-43CB-81F0-EFF4588D7E45}"/>
          </ac:spMkLst>
        </pc:spChg>
        <pc:spChg chg="mod">
          <ac:chgData name="Linda Ferrara" userId="0e991bcb319a997b" providerId="LiveId" clId="{885E58FB-08C8-495C-B8CA-B18FAE977048}" dt="2023-09-22T20:17:01.814" v="9291" actId="20577"/>
          <ac:spMkLst>
            <pc:docMk/>
            <pc:sldMk cId="735782920" sldId="387"/>
            <ac:spMk id="15" creationId="{305F2CE8-80BE-490C-9C12-A2885885D2DD}"/>
          </ac:spMkLst>
        </pc:spChg>
        <pc:spChg chg="mod">
          <ac:chgData name="Linda Ferrara" userId="0e991bcb319a997b" providerId="LiveId" clId="{885E58FB-08C8-495C-B8CA-B18FAE977048}" dt="2023-09-22T17:04:27.012" v="5787" actId="20577"/>
          <ac:spMkLst>
            <pc:docMk/>
            <pc:sldMk cId="735782920" sldId="387"/>
            <ac:spMk id="17" creationId="{E199600F-A17E-4354-A7AB-0CC2A43A9354}"/>
          </ac:spMkLst>
        </pc:spChg>
        <pc:picChg chg="del">
          <ac:chgData name="Linda Ferrara" userId="0e991bcb319a997b" providerId="LiveId" clId="{885E58FB-08C8-495C-B8CA-B18FAE977048}" dt="2023-09-22T17:19:01.881" v="6221" actId="478"/>
          <ac:picMkLst>
            <pc:docMk/>
            <pc:sldMk cId="735782920" sldId="387"/>
            <ac:picMk id="18" creationId="{6F0A7CD3-977C-49EC-8A0C-2D5618E613BD}"/>
          </ac:picMkLst>
        </pc:picChg>
      </pc:sldChg>
      <pc:sldChg chg="addSp delSp modSp new mod">
        <pc:chgData name="Linda Ferrara" userId="0e991bcb319a997b" providerId="LiveId" clId="{885E58FB-08C8-495C-B8CA-B18FAE977048}" dt="2023-09-22T15:43:21.084" v="5245" actId="14100"/>
        <pc:sldMkLst>
          <pc:docMk/>
          <pc:sldMk cId="1979630097" sldId="388"/>
        </pc:sldMkLst>
        <pc:spChg chg="add del mod">
          <ac:chgData name="Linda Ferrara" userId="0e991bcb319a997b" providerId="LiveId" clId="{885E58FB-08C8-495C-B8CA-B18FAE977048}" dt="2023-09-22T15:11:25.687" v="5199" actId="478"/>
          <ac:spMkLst>
            <pc:docMk/>
            <pc:sldMk cId="1979630097" sldId="388"/>
            <ac:spMk id="3" creationId="{FBE8B77C-120E-D48D-301A-6912D4752C55}"/>
          </ac:spMkLst>
        </pc:spChg>
        <pc:spChg chg="add del mod">
          <ac:chgData name="Linda Ferrara" userId="0e991bcb319a997b" providerId="LiveId" clId="{885E58FB-08C8-495C-B8CA-B18FAE977048}" dt="2023-09-22T15:11:28.820" v="5200" actId="478"/>
          <ac:spMkLst>
            <pc:docMk/>
            <pc:sldMk cId="1979630097" sldId="388"/>
            <ac:spMk id="5" creationId="{7B6BC1B4-1990-25E4-E5F6-40D29351A4DD}"/>
          </ac:spMkLst>
        </pc:spChg>
        <pc:spChg chg="add del">
          <ac:chgData name="Linda Ferrara" userId="0e991bcb319a997b" providerId="LiveId" clId="{885E58FB-08C8-495C-B8CA-B18FAE977048}" dt="2023-09-22T14:58:34.695" v="5171"/>
          <ac:spMkLst>
            <pc:docMk/>
            <pc:sldMk cId="1979630097" sldId="388"/>
            <ac:spMk id="6" creationId="{8B6C9B70-EEA8-0E32-C169-297F38D2896A}"/>
          </ac:spMkLst>
        </pc:spChg>
        <pc:spChg chg="add del">
          <ac:chgData name="Linda Ferrara" userId="0e991bcb319a997b" providerId="LiveId" clId="{885E58FB-08C8-495C-B8CA-B18FAE977048}" dt="2023-09-22T14:58:34.695" v="5171"/>
          <ac:spMkLst>
            <pc:docMk/>
            <pc:sldMk cId="1979630097" sldId="388"/>
            <ac:spMk id="7" creationId="{ABD368FB-7637-8211-D834-BC78C42F3130}"/>
          </ac:spMkLst>
        </pc:spChg>
        <pc:spChg chg="add del">
          <ac:chgData name="Linda Ferrara" userId="0e991bcb319a997b" providerId="LiveId" clId="{885E58FB-08C8-495C-B8CA-B18FAE977048}" dt="2023-09-22T14:58:34.695" v="5171"/>
          <ac:spMkLst>
            <pc:docMk/>
            <pc:sldMk cId="1979630097" sldId="388"/>
            <ac:spMk id="8" creationId="{9D96E46B-6495-A378-E554-0770B3C47460}"/>
          </ac:spMkLst>
        </pc:spChg>
        <pc:spChg chg="add del">
          <ac:chgData name="Linda Ferrara" userId="0e991bcb319a997b" providerId="LiveId" clId="{885E58FB-08C8-495C-B8CA-B18FAE977048}" dt="2023-09-22T14:58:34.695" v="5171"/>
          <ac:spMkLst>
            <pc:docMk/>
            <pc:sldMk cId="1979630097" sldId="388"/>
            <ac:spMk id="9" creationId="{380B14A2-D146-77FC-45F5-9876B6504275}"/>
          </ac:spMkLst>
        </pc:spChg>
        <pc:spChg chg="add mod">
          <ac:chgData name="Linda Ferrara" userId="0e991bcb319a997b" providerId="LiveId" clId="{885E58FB-08C8-495C-B8CA-B18FAE977048}" dt="2023-09-22T14:59:52.125" v="5194" actId="1076"/>
          <ac:spMkLst>
            <pc:docMk/>
            <pc:sldMk cId="1979630097" sldId="388"/>
            <ac:spMk id="10" creationId="{54436E1B-1AE7-D5BD-8E14-946E749C5A87}"/>
          </ac:spMkLst>
        </pc:spChg>
        <pc:spChg chg="add del mod">
          <ac:chgData name="Linda Ferrara" userId="0e991bcb319a997b" providerId="LiveId" clId="{885E58FB-08C8-495C-B8CA-B18FAE977048}" dt="2023-09-22T15:11:36.683" v="5203" actId="478"/>
          <ac:spMkLst>
            <pc:docMk/>
            <pc:sldMk cId="1979630097" sldId="388"/>
            <ac:spMk id="11" creationId="{2516E977-EC6E-24C3-54CF-A10C57976433}"/>
          </ac:spMkLst>
        </pc:spChg>
        <pc:spChg chg="add del mod">
          <ac:chgData name="Linda Ferrara" userId="0e991bcb319a997b" providerId="LiveId" clId="{885E58FB-08C8-495C-B8CA-B18FAE977048}" dt="2023-09-22T15:11:42.044" v="5206" actId="478"/>
          <ac:spMkLst>
            <pc:docMk/>
            <pc:sldMk cId="1979630097" sldId="388"/>
            <ac:spMk id="12" creationId="{E3DB74F5-909C-FE8D-7417-CD1E8F3EAEF3}"/>
          </ac:spMkLst>
        </pc:spChg>
        <pc:spChg chg="add del mod">
          <ac:chgData name="Linda Ferrara" userId="0e991bcb319a997b" providerId="LiveId" clId="{885E58FB-08C8-495C-B8CA-B18FAE977048}" dt="2023-09-22T15:32:32.900" v="5235" actId="478"/>
          <ac:spMkLst>
            <pc:docMk/>
            <pc:sldMk cId="1979630097" sldId="388"/>
            <ac:spMk id="13" creationId="{C24F10AA-8D66-55E8-055B-079102D8552D}"/>
          </ac:spMkLst>
        </pc:spChg>
        <pc:spChg chg="add">
          <ac:chgData name="Linda Ferrara" userId="0e991bcb319a997b" providerId="LiveId" clId="{885E58FB-08C8-495C-B8CA-B18FAE977048}" dt="2023-09-22T15:00:11.103" v="5195" actId="22"/>
          <ac:spMkLst>
            <pc:docMk/>
            <pc:sldMk cId="1979630097" sldId="388"/>
            <ac:spMk id="15" creationId="{78762E9F-38C1-D640-0138-6DE4530DFA9A}"/>
          </ac:spMkLst>
        </pc:spChg>
        <pc:spChg chg="add del">
          <ac:chgData name="Linda Ferrara" userId="0e991bcb319a997b" providerId="LiveId" clId="{885E58FB-08C8-495C-B8CA-B18FAE977048}" dt="2023-09-22T15:11:59.437" v="5212" actId="22"/>
          <ac:spMkLst>
            <pc:docMk/>
            <pc:sldMk cId="1979630097" sldId="388"/>
            <ac:spMk id="17" creationId="{81EF4D73-A327-C40C-3152-5C6C8F0CA13E}"/>
          </ac:spMkLst>
        </pc:spChg>
        <pc:spChg chg="add del mod">
          <ac:chgData name="Linda Ferrara" userId="0e991bcb319a997b" providerId="LiveId" clId="{885E58FB-08C8-495C-B8CA-B18FAE977048}" dt="2023-09-22T15:31:58.101" v="5228" actId="478"/>
          <ac:spMkLst>
            <pc:docMk/>
            <pc:sldMk cId="1979630097" sldId="388"/>
            <ac:spMk id="18" creationId="{8DEB0663-A2C8-3C85-D8EF-4213AFBFE2A0}"/>
          </ac:spMkLst>
        </pc:spChg>
        <pc:picChg chg="add del mod">
          <ac:chgData name="Linda Ferrara" userId="0e991bcb319a997b" providerId="LiveId" clId="{885E58FB-08C8-495C-B8CA-B18FAE977048}" dt="2023-09-22T14:58:08.423" v="5164" actId="478"/>
          <ac:picMkLst>
            <pc:docMk/>
            <pc:sldMk cId="1979630097" sldId="388"/>
            <ac:picMk id="4" creationId="{FB66F02A-A958-616C-212E-40CDF32B7217}"/>
          </ac:picMkLst>
        </pc:picChg>
        <pc:picChg chg="add del mod">
          <ac:chgData name="Linda Ferrara" userId="0e991bcb319a997b" providerId="LiveId" clId="{885E58FB-08C8-495C-B8CA-B18FAE977048}" dt="2023-09-22T15:38:05.372" v="5236" actId="478"/>
          <ac:picMkLst>
            <pc:docMk/>
            <pc:sldMk cId="1979630097" sldId="388"/>
            <ac:picMk id="20" creationId="{ACBBDB3D-7332-AF56-B984-A63E3EB6953F}"/>
          </ac:picMkLst>
        </pc:picChg>
        <pc:picChg chg="add del">
          <ac:chgData name="Linda Ferrara" userId="0e991bcb319a997b" providerId="LiveId" clId="{885E58FB-08C8-495C-B8CA-B18FAE977048}" dt="2023-09-22T15:38:18.492" v="5238" actId="22"/>
          <ac:picMkLst>
            <pc:docMk/>
            <pc:sldMk cId="1979630097" sldId="388"/>
            <ac:picMk id="22" creationId="{FB865504-93D2-A31A-A1F7-809B7895B268}"/>
          </ac:picMkLst>
        </pc:picChg>
        <pc:picChg chg="add mod">
          <ac:chgData name="Linda Ferrara" userId="0e991bcb319a997b" providerId="LiveId" clId="{885E58FB-08C8-495C-B8CA-B18FAE977048}" dt="2023-09-22T15:43:21.084" v="5245" actId="14100"/>
          <ac:picMkLst>
            <pc:docMk/>
            <pc:sldMk cId="1979630097" sldId="388"/>
            <ac:picMk id="24" creationId="{FF4A5D81-5956-B080-9C67-8874E5CFB596}"/>
          </ac:picMkLst>
        </pc:picChg>
        <pc:picChg chg="add del">
          <ac:chgData name="Linda Ferrara" userId="0e991bcb319a997b" providerId="LiveId" clId="{885E58FB-08C8-495C-B8CA-B18FAE977048}" dt="2023-09-22T14:58:34.695" v="5171"/>
          <ac:picMkLst>
            <pc:docMk/>
            <pc:sldMk cId="1979630097" sldId="388"/>
            <ac:picMk id="1025" creationId="{12440663-62D4-2FE8-2150-0018D8C40FC3}"/>
          </ac:picMkLst>
        </pc:picChg>
        <pc:picChg chg="add del">
          <ac:chgData name="Linda Ferrara" userId="0e991bcb319a997b" providerId="LiveId" clId="{885E58FB-08C8-495C-B8CA-B18FAE977048}" dt="2023-09-22T14:58:34.695" v="5171"/>
          <ac:picMkLst>
            <pc:docMk/>
            <pc:sldMk cId="1979630097" sldId="388"/>
            <ac:picMk id="1026" creationId="{E6859CC2-FFFD-2E5B-739B-2CA0E2FF4346}"/>
          </ac:picMkLst>
        </pc:picChg>
        <pc:picChg chg="add del">
          <ac:chgData name="Linda Ferrara" userId="0e991bcb319a997b" providerId="LiveId" clId="{885E58FB-08C8-495C-B8CA-B18FAE977048}" dt="2023-09-22T14:58:34.695" v="5171"/>
          <ac:picMkLst>
            <pc:docMk/>
            <pc:sldMk cId="1979630097" sldId="388"/>
            <ac:picMk id="1027" creationId="{92E730FA-21DB-C114-A839-740B1E143ED2}"/>
          </ac:picMkLst>
        </pc:picChg>
        <pc:picChg chg="add del mod">
          <ac:chgData name="Linda Ferrara" userId="0e991bcb319a997b" providerId="LiveId" clId="{885E58FB-08C8-495C-B8CA-B18FAE977048}" dt="2023-09-22T15:12:59.253" v="5221" actId="478"/>
          <ac:picMkLst>
            <pc:docMk/>
            <pc:sldMk cId="1979630097" sldId="388"/>
            <ac:picMk id="1032" creationId="{ABF2CC02-C09D-27C8-3E10-CB8D2744C41F}"/>
          </ac:picMkLst>
        </pc:picChg>
        <pc:picChg chg="add del mod">
          <ac:chgData name="Linda Ferrara" userId="0e991bcb319a997b" providerId="LiveId" clId="{885E58FB-08C8-495C-B8CA-B18FAE977048}" dt="2023-09-22T15:11:44.689" v="5209" actId="478"/>
          <ac:picMkLst>
            <pc:docMk/>
            <pc:sldMk cId="1979630097" sldId="388"/>
            <ac:picMk id="1033" creationId="{24FE7653-742C-78CE-8CE4-97F3B6C15B17}"/>
          </ac:picMkLst>
        </pc:picChg>
        <pc:picChg chg="add del mod">
          <ac:chgData name="Linda Ferrara" userId="0e991bcb319a997b" providerId="LiveId" clId="{885E58FB-08C8-495C-B8CA-B18FAE977048}" dt="2023-09-22T15:11:43.362" v="5208" actId="478"/>
          <ac:picMkLst>
            <pc:docMk/>
            <pc:sldMk cId="1979630097" sldId="388"/>
            <ac:picMk id="1034" creationId="{32A6C4E7-C825-50F4-6FC5-497D13FEC60B}"/>
          </ac:picMkLst>
        </pc:picChg>
      </pc:sldChg>
      <pc:sldChg chg="addSp delSp modSp new del mod">
        <pc:chgData name="Linda Ferrara" userId="0e991bcb319a997b" providerId="LiveId" clId="{885E58FB-08C8-495C-B8CA-B18FAE977048}" dt="2023-09-22T15:12:38.599" v="5220" actId="680"/>
        <pc:sldMkLst>
          <pc:docMk/>
          <pc:sldMk cId="1245858440" sldId="389"/>
        </pc:sldMkLst>
        <pc:spChg chg="add del mod">
          <ac:chgData name="Linda Ferrara" userId="0e991bcb319a997b" providerId="LiveId" clId="{885E58FB-08C8-495C-B8CA-B18FAE977048}" dt="2023-09-22T15:12:37.939" v="5219" actId="22"/>
          <ac:spMkLst>
            <pc:docMk/>
            <pc:sldMk cId="1245858440" sldId="389"/>
            <ac:spMk id="4" creationId="{19CE5F5E-91B2-EE82-857B-8879721F6D7C}"/>
          </ac:spMkLst>
        </pc:spChg>
      </pc:sldChg>
      <pc:sldChg chg="addSp delSp modSp add mod modNotesTx">
        <pc:chgData name="Linda Ferrara" userId="0e991bcb319a997b" providerId="LiveId" clId="{885E58FB-08C8-495C-B8CA-B18FAE977048}" dt="2023-09-22T20:22:46.045" v="9635" actId="20577"/>
        <pc:sldMkLst>
          <pc:docMk/>
          <pc:sldMk cId="2646386291" sldId="389"/>
        </pc:sldMkLst>
        <pc:spChg chg="mod">
          <ac:chgData name="Linda Ferrara" userId="0e991bcb319a997b" providerId="LiveId" clId="{885E58FB-08C8-495C-B8CA-B18FAE977048}" dt="2023-09-22T20:06:57.404" v="9013" actId="20577"/>
          <ac:spMkLst>
            <pc:docMk/>
            <pc:sldMk cId="2646386291" sldId="389"/>
            <ac:spMk id="16" creationId="{A3D7B107-3499-45F7-A673-702BF63F04F9}"/>
          </ac:spMkLst>
        </pc:spChg>
        <pc:spChg chg="mod">
          <ac:chgData name="Linda Ferrara" userId="0e991bcb319a997b" providerId="LiveId" clId="{885E58FB-08C8-495C-B8CA-B18FAE977048}" dt="2023-09-22T19:20:01.231" v="7106" actId="20577"/>
          <ac:spMkLst>
            <pc:docMk/>
            <pc:sldMk cId="2646386291" sldId="389"/>
            <ac:spMk id="18" creationId="{305F2CE8-80BE-490C-9C12-A2885885D2DD}"/>
          </ac:spMkLst>
        </pc:spChg>
        <pc:spChg chg="mod">
          <ac:chgData name="Linda Ferrara" userId="0e991bcb319a997b" providerId="LiveId" clId="{885E58FB-08C8-495C-B8CA-B18FAE977048}" dt="2023-09-22T18:31:53.533" v="6338" actId="20577"/>
          <ac:spMkLst>
            <pc:docMk/>
            <pc:sldMk cId="2646386291" sldId="389"/>
            <ac:spMk id="20" creationId="{E199600F-A17E-4354-A7AB-0CC2A43A9354}"/>
          </ac:spMkLst>
        </pc:spChg>
        <pc:picChg chg="add del mod">
          <ac:chgData name="Linda Ferrara" userId="0e991bcb319a997b" providerId="LiveId" clId="{885E58FB-08C8-495C-B8CA-B18FAE977048}" dt="2023-09-22T19:19:59.801" v="7105" actId="22"/>
          <ac:picMkLst>
            <pc:docMk/>
            <pc:sldMk cId="2646386291" sldId="389"/>
            <ac:picMk id="4" creationId="{8ABA6007-A3E1-1995-FBA7-B5DE34CAE44B}"/>
          </ac:picMkLst>
        </pc:picChg>
      </pc:sldChg>
      <pc:sldChg chg="modSp add del mod">
        <pc:chgData name="Linda Ferrara" userId="0e991bcb319a997b" providerId="LiveId" clId="{885E58FB-08C8-495C-B8CA-B18FAE977048}" dt="2023-09-22T17:23:49.416" v="6277" actId="2696"/>
        <pc:sldMkLst>
          <pc:docMk/>
          <pc:sldMk cId="3023981589" sldId="389"/>
        </pc:sldMkLst>
        <pc:spChg chg="mod">
          <ac:chgData name="Linda Ferrara" userId="0e991bcb319a997b" providerId="LiveId" clId="{885E58FB-08C8-495C-B8CA-B18FAE977048}" dt="2023-09-22T17:18:56.479" v="6220" actId="27636"/>
          <ac:spMkLst>
            <pc:docMk/>
            <pc:sldMk cId="3023981589" sldId="389"/>
            <ac:spMk id="4" creationId="{0D250B89-C4D5-43CB-81F0-EFF4588D7E45}"/>
          </ac:spMkLst>
        </pc:spChg>
      </pc:sldChg>
      <pc:sldChg chg="addSp delSp modSp add mod modNotesTx">
        <pc:chgData name="Linda Ferrara" userId="0e991bcb319a997b" providerId="LiveId" clId="{885E58FB-08C8-495C-B8CA-B18FAE977048}" dt="2023-09-22T20:22:25.909" v="9481" actId="20577"/>
        <pc:sldMkLst>
          <pc:docMk/>
          <pc:sldMk cId="2442499101" sldId="390"/>
        </pc:sldMkLst>
        <pc:spChg chg="del mod">
          <ac:chgData name="Linda Ferrara" userId="0e991bcb319a997b" providerId="LiveId" clId="{885E58FB-08C8-495C-B8CA-B18FAE977048}" dt="2023-09-22T19:20:38.335" v="7113" actId="478"/>
          <ac:spMkLst>
            <pc:docMk/>
            <pc:sldMk cId="2442499101" sldId="390"/>
            <ac:spMk id="16" creationId="{A3D7B107-3499-45F7-A673-702BF63F04F9}"/>
          </ac:spMkLst>
        </pc:spChg>
        <pc:spChg chg="mod">
          <ac:chgData name="Linda Ferrara" userId="0e991bcb319a997b" providerId="LiveId" clId="{885E58FB-08C8-495C-B8CA-B18FAE977048}" dt="2023-09-22T19:54:42.748" v="8570" actId="20577"/>
          <ac:spMkLst>
            <pc:docMk/>
            <pc:sldMk cId="2442499101" sldId="390"/>
            <ac:spMk id="20" creationId="{E199600F-A17E-4354-A7AB-0CC2A43A9354}"/>
          </ac:spMkLst>
        </pc:spChg>
        <pc:picChg chg="add mod">
          <ac:chgData name="Linda Ferrara" userId="0e991bcb319a997b" providerId="LiveId" clId="{885E58FB-08C8-495C-B8CA-B18FAE977048}" dt="2023-09-22T19:24:42.401" v="7154" actId="14100"/>
          <ac:picMkLst>
            <pc:docMk/>
            <pc:sldMk cId="2442499101" sldId="390"/>
            <ac:picMk id="4" creationId="{0B410BB3-B2DA-391D-4148-6E6C50B2734F}"/>
          </ac:picMkLst>
        </pc:picChg>
        <pc:picChg chg="add mod">
          <ac:chgData name="Linda Ferrara" userId="0e991bcb319a997b" providerId="LiveId" clId="{885E58FB-08C8-495C-B8CA-B18FAE977048}" dt="2023-09-22T19:24:35.666" v="7152" actId="14100"/>
          <ac:picMkLst>
            <pc:docMk/>
            <pc:sldMk cId="2442499101" sldId="390"/>
            <ac:picMk id="6" creationId="{B0D2B4EC-422A-FEE8-FD4E-664D5DB007A2}"/>
          </ac:picMkLst>
        </pc:picChg>
      </pc:sldChg>
      <pc:sldChg chg="modSp add del mod">
        <pc:chgData name="Linda Ferrara" userId="0e991bcb319a997b" providerId="LiveId" clId="{885E58FB-08C8-495C-B8CA-B18FAE977048}" dt="2023-09-22T17:20:33.744" v="6227" actId="2696"/>
        <pc:sldMkLst>
          <pc:docMk/>
          <pc:sldMk cId="3740796909" sldId="390"/>
        </pc:sldMkLst>
        <pc:spChg chg="mod">
          <ac:chgData name="Linda Ferrara" userId="0e991bcb319a997b" providerId="LiveId" clId="{885E58FB-08C8-495C-B8CA-B18FAE977048}" dt="2023-09-22T17:09:22.931" v="5943" actId="20577"/>
          <ac:spMkLst>
            <pc:docMk/>
            <pc:sldMk cId="3740796909" sldId="390"/>
            <ac:spMk id="4" creationId="{0D250B89-C4D5-43CB-81F0-EFF4588D7E45}"/>
          </ac:spMkLst>
        </pc:spChg>
      </pc:sldChg>
      <pc:sldChg chg="modSp add mod ord modNotesTx">
        <pc:chgData name="Linda Ferrara" userId="0e991bcb319a997b" providerId="LiveId" clId="{885E58FB-08C8-495C-B8CA-B18FAE977048}" dt="2023-09-22T20:46:31.276" v="10034" actId="20577"/>
        <pc:sldMkLst>
          <pc:docMk/>
          <pc:sldMk cId="2945776810" sldId="391"/>
        </pc:sldMkLst>
        <pc:spChg chg="mod">
          <ac:chgData name="Linda Ferrara" userId="0e991bcb319a997b" providerId="LiveId" clId="{885E58FB-08C8-495C-B8CA-B18FAE977048}" dt="2023-09-22T20:10:04.337" v="9054" actId="20577"/>
          <ac:spMkLst>
            <pc:docMk/>
            <pc:sldMk cId="2945776810" sldId="391"/>
            <ac:spMk id="16" creationId="{A3D7B107-3499-45F7-A673-702BF63F04F9}"/>
          </ac:spMkLst>
        </pc:spChg>
        <pc:spChg chg="mod">
          <ac:chgData name="Linda Ferrara" userId="0e991bcb319a997b" providerId="LiveId" clId="{885E58FB-08C8-495C-B8CA-B18FAE977048}" dt="2023-09-22T20:46:31.276" v="10034" actId="20577"/>
          <ac:spMkLst>
            <pc:docMk/>
            <pc:sldMk cId="2945776810" sldId="391"/>
            <ac:spMk id="20" creationId="{E199600F-A17E-4354-A7AB-0CC2A43A9354}"/>
          </ac:spMkLst>
        </pc:spChg>
      </pc:sldChg>
      <pc:sldChg chg="addSp delSp modSp add mod modNotesTx">
        <pc:chgData name="Linda Ferrara" userId="0e991bcb319a997b" providerId="LiveId" clId="{885E58FB-08C8-495C-B8CA-B18FAE977048}" dt="2023-09-22T20:22:13.352" v="9386" actId="20577"/>
        <pc:sldMkLst>
          <pc:docMk/>
          <pc:sldMk cId="1305948463" sldId="392"/>
        </pc:sldMkLst>
        <pc:spChg chg="mod">
          <ac:chgData name="Linda Ferrara" userId="0e991bcb319a997b" providerId="LiveId" clId="{885E58FB-08C8-495C-B8CA-B18FAE977048}" dt="2023-09-22T20:09:14.146" v="9025" actId="20577"/>
          <ac:spMkLst>
            <pc:docMk/>
            <pc:sldMk cId="1305948463" sldId="392"/>
            <ac:spMk id="13" creationId="{43BB36A1-67E5-449D-AB73-5869E80337CB}"/>
          </ac:spMkLst>
        </pc:spChg>
        <pc:spChg chg="mod">
          <ac:chgData name="Linda Ferrara" userId="0e991bcb319a997b" providerId="LiveId" clId="{885E58FB-08C8-495C-B8CA-B18FAE977048}" dt="2023-09-22T19:35:22.500" v="7630" actId="1076"/>
          <ac:spMkLst>
            <pc:docMk/>
            <pc:sldMk cId="1305948463" sldId="392"/>
            <ac:spMk id="15" creationId="{A4C1CC80-B432-4C93-B265-06D94E58AB8F}"/>
          </ac:spMkLst>
        </pc:spChg>
        <pc:spChg chg="mod">
          <ac:chgData name="Linda Ferrara" userId="0e991bcb319a997b" providerId="LiveId" clId="{885E58FB-08C8-495C-B8CA-B18FAE977048}" dt="2023-09-22T19:51:56.408" v="8486" actId="20577"/>
          <ac:spMkLst>
            <pc:docMk/>
            <pc:sldMk cId="1305948463" sldId="392"/>
            <ac:spMk id="20" creationId="{E199600F-A17E-4354-A7AB-0CC2A43A9354}"/>
          </ac:spMkLst>
        </pc:spChg>
        <pc:picChg chg="add del">
          <ac:chgData name="Linda Ferrara" userId="0e991bcb319a997b" providerId="LiveId" clId="{885E58FB-08C8-495C-B8CA-B18FAE977048}" dt="2023-09-22T19:37:01.013" v="7782" actId="478"/>
          <ac:picMkLst>
            <pc:docMk/>
            <pc:sldMk cId="1305948463" sldId="392"/>
            <ac:picMk id="4" creationId="{F0A44C33-9306-9CAC-F8E6-E3D85F1F77CA}"/>
          </ac:picMkLst>
        </pc:picChg>
      </pc:sldChg>
      <pc:sldChg chg="modSp mod modNotesTx">
        <pc:chgData name="Linda Ferrara" userId="0e991bcb319a997b" providerId="LiveId" clId="{885E58FB-08C8-495C-B8CA-B18FAE977048}" dt="2023-09-22T20:22:37.780" v="9558" actId="20577"/>
        <pc:sldMkLst>
          <pc:docMk/>
          <pc:sldMk cId="847729321" sldId="393"/>
        </pc:sldMkLst>
        <pc:spChg chg="mod">
          <ac:chgData name="Linda Ferrara" userId="0e991bcb319a997b" providerId="LiveId" clId="{885E58FB-08C8-495C-B8CA-B18FAE977048}" dt="2023-09-22T19:54:27.003" v="8568" actId="20577"/>
          <ac:spMkLst>
            <pc:docMk/>
            <pc:sldMk cId="847729321" sldId="393"/>
            <ac:spMk id="16" creationId="{A3D7B107-3499-45F7-A673-702BF63F04F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mailto:caac.chair@gmail.com" TargetMode="External"/><Relationship Id="rId2" Type="http://schemas.openxmlformats.org/officeDocument/2006/relationships/hyperlink" Target="mailto:northareaadvisory@gmail.com" TargetMode="External"/><Relationship Id="rId1" Type="http://schemas.openxmlformats.org/officeDocument/2006/relationships/hyperlink" Target="mailto:districtadvisorycouncil@gmail.com" TargetMode="External"/><Relationship Id="rId4" Type="http://schemas.openxmlformats.org/officeDocument/2006/relationships/hyperlink" Target="mailto:browardsoutharea@gmail.com" TargetMode="External"/></Relationships>
</file>

<file path=ppt/diagrams/_rels/data4.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hyperlink" Target="mailto:caac.chair@gmail.com" TargetMode="External"/><Relationship Id="rId2" Type="http://schemas.openxmlformats.org/officeDocument/2006/relationships/hyperlink" Target="mailto:northareaadvisory@gmail.com" TargetMode="External"/><Relationship Id="rId1" Type="http://schemas.openxmlformats.org/officeDocument/2006/relationships/hyperlink" Target="mailto:districtadvisorycouncil@gmail.com" TargetMode="External"/><Relationship Id="rId4" Type="http://schemas.openxmlformats.org/officeDocument/2006/relationships/hyperlink" Target="mailto:browardsoutharea@gmail.com" TargetMode="External"/></Relationships>
</file>

<file path=ppt/diagrams/_rels/drawing4.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lumMod val="50000"/>
          </a:schemeClr>
        </a:solidFill>
        <a:ln>
          <a:noFill/>
        </a:ln>
      </dgm:spPr>
      <dgm:t>
        <a:bodyPr/>
        <a:lstStyle/>
        <a:p>
          <a:r>
            <a:rPr lang="en-US" sz="3600" dirty="0"/>
            <a:t>WELCOME</a:t>
          </a:r>
          <a:endParaRPr lang="en-US" sz="3600" dirty="0">
            <a:solidFill>
              <a:schemeClr val="tx1"/>
            </a:solidFill>
          </a:endParaRP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9242ED1C-9BD9-4E8F-987C-629DA79CC431}">
      <dgm:prSet custT="1"/>
      <dgm:spPr>
        <a:solidFill>
          <a:schemeClr val="accent2">
            <a:lumMod val="50000"/>
          </a:schemeClr>
        </a:solidFill>
      </dgm:spPr>
      <dgm:t>
        <a:bodyPr/>
        <a:lstStyle/>
        <a:p>
          <a:r>
            <a:rPr lang="en-ZA" sz="1800" dirty="0"/>
            <a:t>District Advisory Council  (2023-2024)</a:t>
          </a:r>
          <a:endParaRPr lang="en-ZA" sz="1600" dirty="0"/>
        </a:p>
      </dgm:t>
    </dgm:pt>
    <dgm:pt modelId="{AD397ACA-54B0-4660-B68E-A784BF170272}" type="parTrans" cxnId="{2C638D9C-6A96-49AC-B192-FF270F705585}">
      <dgm:prSet/>
      <dgm:spPr/>
      <dgm:t>
        <a:bodyPr/>
        <a:lstStyle/>
        <a:p>
          <a:endParaRPr lang="en-US"/>
        </a:p>
      </dgm:t>
    </dgm:pt>
    <dgm:pt modelId="{9A9FFC26-AE41-4818-9924-828A6651955C}" type="sibTrans" cxnId="{2C638D9C-6A96-49AC-B192-FF270F705585}">
      <dgm:prSet/>
      <dgm:spPr/>
      <dgm:t>
        <a:bodyPr/>
        <a:lstStyle/>
        <a:p>
          <a:endParaRPr lang="en-US"/>
        </a:p>
      </dgm:t>
    </dgm:pt>
    <dgm:pt modelId="{79C5499A-B566-4C6D-A4F2-64C9D9BB5790}">
      <dgm:prSet custT="1"/>
      <dgm:spPr>
        <a:ln w="57150">
          <a:solidFill>
            <a:schemeClr val="accent2">
              <a:lumMod val="50000"/>
            </a:schemeClr>
          </a:solidFill>
        </a:ln>
      </dgm:spPr>
      <dgm:t>
        <a:bodyPr/>
        <a:lstStyle/>
        <a:p>
          <a:r>
            <a:rPr lang="en-ZA" sz="1800" dirty="0"/>
            <a:t>Chair: Chuck Harper       </a:t>
          </a:r>
          <a:r>
            <a:rPr lang="en-ZA" sz="1800" dirty="0">
              <a:solidFill>
                <a:schemeClr val="bg1"/>
              </a:solidFill>
              <a:hlinkClick xmlns:r="http://schemas.openxmlformats.org/officeDocument/2006/relationships" r:id="rId1"/>
            </a:rPr>
            <a:t>districtadvisorycouncil@gmail.com</a:t>
          </a:r>
          <a:endParaRPr lang="en-ZA" sz="1800" dirty="0">
            <a:solidFill>
              <a:schemeClr val="bg1"/>
            </a:solidFill>
          </a:endParaRPr>
        </a:p>
      </dgm:t>
    </dgm:pt>
    <dgm:pt modelId="{1F3A069C-EA7F-4034-A653-21AC32A8AB47}" type="parTrans" cxnId="{F0C43383-B410-4DC0-873E-BC553E8687BB}">
      <dgm:prSet/>
      <dgm:spPr/>
      <dgm:t>
        <a:bodyPr/>
        <a:lstStyle/>
        <a:p>
          <a:endParaRPr lang="en-US"/>
        </a:p>
      </dgm:t>
    </dgm:pt>
    <dgm:pt modelId="{C1158C17-2D09-4271-9DA1-1BAF14030556}" type="sibTrans" cxnId="{F0C43383-B410-4DC0-873E-BC553E8687BB}">
      <dgm:prSet/>
      <dgm:spPr/>
      <dgm:t>
        <a:bodyPr/>
        <a:lstStyle/>
        <a:p>
          <a:endParaRPr lang="en-US"/>
        </a:p>
      </dgm:t>
    </dgm:pt>
    <dgm:pt modelId="{E8DBBD1F-2D2C-4512-B4E1-BEA9FE73A1B6}">
      <dgm:prSet custT="1"/>
      <dgm:spPr>
        <a:solidFill>
          <a:schemeClr val="accent2">
            <a:lumMod val="50000"/>
          </a:schemeClr>
        </a:solidFill>
      </dgm:spPr>
      <dgm:t>
        <a:bodyPr/>
        <a:lstStyle/>
        <a:p>
          <a:r>
            <a:rPr lang="en-US" sz="1800" dirty="0"/>
            <a:t>North Area Advisory Council     (2023-2024</a:t>
          </a:r>
          <a:r>
            <a:rPr lang="en-US" sz="1600" dirty="0"/>
            <a:t>)</a:t>
          </a:r>
        </a:p>
      </dgm:t>
    </dgm:pt>
    <dgm:pt modelId="{CED5A062-B8BF-4A3F-B0D6-5314E0DB7D16}" type="parTrans" cxnId="{CD07060D-0FA5-484C-9925-A19528880F84}">
      <dgm:prSet/>
      <dgm:spPr/>
      <dgm:t>
        <a:bodyPr/>
        <a:lstStyle/>
        <a:p>
          <a:endParaRPr lang="en-US"/>
        </a:p>
      </dgm:t>
    </dgm:pt>
    <dgm:pt modelId="{C10431EA-433C-486B-A92D-D4558293D5F5}" type="sibTrans" cxnId="{CD07060D-0FA5-484C-9925-A19528880F84}">
      <dgm:prSet/>
      <dgm:spPr/>
      <dgm:t>
        <a:bodyPr/>
        <a:lstStyle/>
        <a:p>
          <a:endParaRPr lang="en-US"/>
        </a:p>
      </dgm:t>
    </dgm:pt>
    <dgm:pt modelId="{7569D38E-CEB4-47BD-8EEB-B781F8C85BF3}">
      <dgm:prSet custT="1"/>
      <dgm:spPr>
        <a:ln w="57150">
          <a:solidFill>
            <a:schemeClr val="accent2">
              <a:lumMod val="50000"/>
            </a:schemeClr>
          </a:solidFill>
        </a:ln>
      </dgm:spPr>
      <dgm:t>
        <a:bodyPr/>
        <a:lstStyle/>
        <a:p>
          <a:r>
            <a:rPr lang="en-US" sz="1800" dirty="0"/>
            <a:t>Chair: Cynthia Dominique 	</a:t>
          </a:r>
          <a:r>
            <a:rPr lang="en-US" sz="1800" dirty="0">
              <a:hlinkClick xmlns:r="http://schemas.openxmlformats.org/officeDocument/2006/relationships" r:id="rId2"/>
            </a:rPr>
            <a:t>northareaadvisory@gmail.com</a:t>
          </a:r>
          <a:endParaRPr lang="en-US" sz="1800" dirty="0"/>
        </a:p>
      </dgm:t>
    </dgm:pt>
    <dgm:pt modelId="{23B94258-F03F-4010-B964-D82AC3BC1C26}" type="parTrans" cxnId="{D25394B9-2E36-479C-BF53-3CE6C29DF3F5}">
      <dgm:prSet/>
      <dgm:spPr/>
      <dgm:t>
        <a:bodyPr/>
        <a:lstStyle/>
        <a:p>
          <a:endParaRPr lang="en-US"/>
        </a:p>
      </dgm:t>
    </dgm:pt>
    <dgm:pt modelId="{B3D2898F-4BC4-4A2E-B925-E2A0974D5559}" type="sibTrans" cxnId="{D25394B9-2E36-479C-BF53-3CE6C29DF3F5}">
      <dgm:prSet/>
      <dgm:spPr/>
      <dgm:t>
        <a:bodyPr/>
        <a:lstStyle/>
        <a:p>
          <a:endParaRPr lang="en-US"/>
        </a:p>
      </dgm:t>
    </dgm:pt>
    <dgm:pt modelId="{DB2014A5-61BE-4FBD-9475-79D42A4BB859}">
      <dgm:prSet custT="1"/>
      <dgm:spPr>
        <a:solidFill>
          <a:schemeClr val="accent2">
            <a:lumMod val="50000"/>
          </a:schemeClr>
        </a:solidFill>
      </dgm:spPr>
      <dgm:t>
        <a:bodyPr/>
        <a:lstStyle/>
        <a:p>
          <a:r>
            <a:rPr lang="en-US" sz="1800" dirty="0"/>
            <a:t>Central Area Advisory Council     (2023-2024)</a:t>
          </a:r>
        </a:p>
      </dgm:t>
    </dgm:pt>
    <dgm:pt modelId="{4ADEE806-7700-477F-AA18-3CEF2DD88F0C}" type="parTrans" cxnId="{7B77F24B-E49A-461B-9259-B13BD43452CE}">
      <dgm:prSet/>
      <dgm:spPr/>
      <dgm:t>
        <a:bodyPr/>
        <a:lstStyle/>
        <a:p>
          <a:endParaRPr lang="en-US"/>
        </a:p>
      </dgm:t>
    </dgm:pt>
    <dgm:pt modelId="{1F75660F-131F-4AAF-9960-8819641BC39C}" type="sibTrans" cxnId="{7B77F24B-E49A-461B-9259-B13BD43452CE}">
      <dgm:prSet/>
      <dgm:spPr/>
      <dgm:t>
        <a:bodyPr/>
        <a:lstStyle/>
        <a:p>
          <a:endParaRPr lang="en-US"/>
        </a:p>
      </dgm:t>
    </dgm:pt>
    <dgm:pt modelId="{D4598B09-A3AA-42E6-A922-5A4B1EC4AD64}">
      <dgm:prSet custT="1"/>
      <dgm:spPr>
        <a:ln w="57150">
          <a:solidFill>
            <a:schemeClr val="accent2">
              <a:lumMod val="50000"/>
            </a:schemeClr>
          </a:solidFill>
        </a:ln>
      </dgm:spPr>
      <dgm:t>
        <a:bodyPr/>
        <a:lstStyle/>
        <a:p>
          <a:r>
            <a:rPr lang="en-US" sz="1800" dirty="0"/>
            <a:t>Chair: Dee Defoe		</a:t>
          </a:r>
          <a:r>
            <a:rPr lang="en-US" sz="1800" dirty="0">
              <a:hlinkClick xmlns:r="http://schemas.openxmlformats.org/officeDocument/2006/relationships" r:id="rId3"/>
            </a:rPr>
            <a:t>caac.chair@gmail.com</a:t>
          </a:r>
          <a:r>
            <a:rPr lang="en-US" sz="1800" dirty="0"/>
            <a:t> </a:t>
          </a:r>
        </a:p>
      </dgm:t>
    </dgm:pt>
    <dgm:pt modelId="{8A5A75A6-0BB5-4203-BF7B-44B5B3EAB066}" type="parTrans" cxnId="{6BB9E580-EC37-4C13-8C49-F8E89163E17F}">
      <dgm:prSet/>
      <dgm:spPr/>
      <dgm:t>
        <a:bodyPr/>
        <a:lstStyle/>
        <a:p>
          <a:endParaRPr lang="en-US"/>
        </a:p>
      </dgm:t>
    </dgm:pt>
    <dgm:pt modelId="{9E82CB5B-6F10-4E3F-8F6C-43DBD25383D2}" type="sibTrans" cxnId="{6BB9E580-EC37-4C13-8C49-F8E89163E17F}">
      <dgm:prSet/>
      <dgm:spPr/>
      <dgm:t>
        <a:bodyPr/>
        <a:lstStyle/>
        <a:p>
          <a:endParaRPr lang="en-US"/>
        </a:p>
      </dgm:t>
    </dgm:pt>
    <dgm:pt modelId="{C3F77561-C33E-4A40-ACED-B48B9E47F3CA}">
      <dgm:prSet custT="1"/>
      <dgm:spPr>
        <a:solidFill>
          <a:schemeClr val="accent2">
            <a:lumMod val="50000"/>
          </a:schemeClr>
        </a:solidFill>
      </dgm:spPr>
      <dgm:t>
        <a:bodyPr/>
        <a:lstStyle/>
        <a:p>
          <a:r>
            <a:rPr lang="en-US" sz="1800" dirty="0"/>
            <a:t>South Area Advisory Council     (2023-2024)</a:t>
          </a:r>
        </a:p>
      </dgm:t>
    </dgm:pt>
    <dgm:pt modelId="{6E6E7E88-1561-43FA-98CA-39DF10514085}" type="parTrans" cxnId="{CD8F2A82-9891-4B4F-BE91-9130C53BDD9F}">
      <dgm:prSet/>
      <dgm:spPr/>
      <dgm:t>
        <a:bodyPr/>
        <a:lstStyle/>
        <a:p>
          <a:endParaRPr lang="en-US"/>
        </a:p>
      </dgm:t>
    </dgm:pt>
    <dgm:pt modelId="{797472AA-5509-460F-A00B-D84060BF70A1}" type="sibTrans" cxnId="{CD8F2A82-9891-4B4F-BE91-9130C53BDD9F}">
      <dgm:prSet/>
      <dgm:spPr/>
      <dgm:t>
        <a:bodyPr/>
        <a:lstStyle/>
        <a:p>
          <a:endParaRPr lang="en-US"/>
        </a:p>
      </dgm:t>
    </dgm:pt>
    <dgm:pt modelId="{7532BB36-BD15-4CED-A96D-DDB28625968C}">
      <dgm:prSet custT="1"/>
      <dgm:spPr>
        <a:ln w="57150">
          <a:solidFill>
            <a:schemeClr val="accent2">
              <a:lumMod val="50000"/>
            </a:schemeClr>
          </a:solidFill>
        </a:ln>
      </dgm:spPr>
      <dgm:t>
        <a:bodyPr/>
        <a:lstStyle/>
        <a:p>
          <a:r>
            <a:rPr lang="en-US" sz="1800" dirty="0"/>
            <a:t>Chair: Carmelo Borges</a:t>
          </a:r>
          <a:r>
            <a:rPr lang="en-US" sz="1800" dirty="0">
              <a:solidFill>
                <a:srgbClr val="0070C0"/>
              </a:solidFill>
            </a:rPr>
            <a:t>	</a:t>
          </a:r>
          <a:r>
            <a:rPr lang="en-US" sz="1800" u="sng" dirty="0">
              <a:solidFill>
                <a:srgbClr val="0070C0"/>
              </a:solidFill>
              <a:hlinkClick xmlns:r="http://schemas.openxmlformats.org/officeDocument/2006/relationships" r:id="rId4"/>
            </a:rPr>
            <a:t>browardsoutharea</a:t>
          </a:r>
          <a:r>
            <a:rPr lang="en-US" sz="1800" u="sng" dirty="0">
              <a:solidFill>
                <a:srgbClr val="0070C0"/>
              </a:solidFill>
              <a:latin typeface="+mj-lt"/>
              <a:hlinkClick xmlns:r="http://schemas.openxmlformats.org/officeDocument/2006/relationships" r:id="rId4"/>
            </a:rPr>
            <a:t>@gmail.com</a:t>
          </a:r>
          <a:endParaRPr lang="en-US" sz="1800" u="sng" dirty="0">
            <a:solidFill>
              <a:srgbClr val="0070C0"/>
            </a:solidFill>
            <a:latin typeface="+mj-lt"/>
          </a:endParaRPr>
        </a:p>
      </dgm:t>
    </dgm:pt>
    <dgm:pt modelId="{6704D8B4-943F-425E-B928-FAEED77D72B8}" type="parTrans" cxnId="{E2AC8F97-15E4-4E1F-AB12-C82105BE7C63}">
      <dgm:prSet/>
      <dgm:spPr/>
      <dgm:t>
        <a:bodyPr/>
        <a:lstStyle/>
        <a:p>
          <a:endParaRPr lang="en-US"/>
        </a:p>
      </dgm:t>
    </dgm:pt>
    <dgm:pt modelId="{573E672E-26F5-4069-911B-19E84D92B755}" type="sibTrans" cxnId="{E2AC8F97-15E4-4E1F-AB12-C82105BE7C63}">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5"/>
      <dgm:spPr/>
    </dgm:pt>
    <dgm:pt modelId="{8EFCDC49-2431-44A7-9E88-01190BAF5B19}" type="pres">
      <dgm:prSet presAssocID="{7A49DF98-867D-48FD-8C6A-11619CC54E26}" presName="parentText" presStyleLbl="node1" presStyleIdx="0" presStyleCnt="5" custScaleY="148987" custLinFactX="-6119" custLinFactNeighborX="-100000" custLinFactNeighborY="3338">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5">
        <dgm:presLayoutVars>
          <dgm:bulletEnabled val="1"/>
        </dgm:presLayoutVars>
      </dgm:prSet>
      <dgm:spPr/>
    </dgm:pt>
    <dgm:pt modelId="{EE1DF380-F208-49AD-A11F-D8A5D3479FA2}" type="pres">
      <dgm:prSet presAssocID="{C8FD5B74-EA17-4780-8EAB-5CC8C9F831ED}" presName="spaceBetweenRectangles" presStyleCnt="0"/>
      <dgm:spPr/>
    </dgm:pt>
    <dgm:pt modelId="{14D05D55-D95C-4B9F-B798-5886B687E438}" type="pres">
      <dgm:prSet presAssocID="{9242ED1C-9BD9-4E8F-987C-629DA79CC431}" presName="parentLin" presStyleCnt="0"/>
      <dgm:spPr/>
    </dgm:pt>
    <dgm:pt modelId="{D0036104-8CF8-4697-BF47-593D901A6A3D}" type="pres">
      <dgm:prSet presAssocID="{9242ED1C-9BD9-4E8F-987C-629DA79CC431}" presName="parentLeftMargin" presStyleLbl="node1" presStyleIdx="0" presStyleCnt="5"/>
      <dgm:spPr/>
    </dgm:pt>
    <dgm:pt modelId="{FC897473-09A5-4992-9981-FB67AADF4BB2}" type="pres">
      <dgm:prSet presAssocID="{9242ED1C-9BD9-4E8F-987C-629DA79CC431}" presName="parentText" presStyleLbl="node1" presStyleIdx="1" presStyleCnt="5" custScaleY="74443">
        <dgm:presLayoutVars>
          <dgm:chMax val="0"/>
          <dgm:bulletEnabled val="1"/>
        </dgm:presLayoutVars>
      </dgm:prSet>
      <dgm:spPr/>
    </dgm:pt>
    <dgm:pt modelId="{C8732860-32E2-4C71-A6A3-E46127A48467}" type="pres">
      <dgm:prSet presAssocID="{9242ED1C-9BD9-4E8F-987C-629DA79CC431}" presName="negativeSpace" presStyleCnt="0"/>
      <dgm:spPr/>
    </dgm:pt>
    <dgm:pt modelId="{A1389189-BA21-4693-A1B6-611E344AE4E1}" type="pres">
      <dgm:prSet presAssocID="{9242ED1C-9BD9-4E8F-987C-629DA79CC431}" presName="childText" presStyleLbl="conFgAcc1" presStyleIdx="1" presStyleCnt="5" custLinFactNeighborX="-31917" custLinFactNeighborY="9721">
        <dgm:presLayoutVars>
          <dgm:bulletEnabled val="1"/>
        </dgm:presLayoutVars>
      </dgm:prSet>
      <dgm:spPr/>
    </dgm:pt>
    <dgm:pt modelId="{819674D5-CA49-46DC-8B8E-9715F35040FE}" type="pres">
      <dgm:prSet presAssocID="{9A9FFC26-AE41-4818-9924-828A6651955C}" presName="spaceBetweenRectangles" presStyleCnt="0"/>
      <dgm:spPr/>
    </dgm:pt>
    <dgm:pt modelId="{185E9A49-CCC0-4E6D-83A7-A9DA00F24E60}" type="pres">
      <dgm:prSet presAssocID="{E8DBBD1F-2D2C-4512-B4E1-BEA9FE73A1B6}" presName="parentLin" presStyleCnt="0"/>
      <dgm:spPr/>
    </dgm:pt>
    <dgm:pt modelId="{4AB2E66B-F9E4-4A4E-BF05-BF9CBEF6A00A}" type="pres">
      <dgm:prSet presAssocID="{E8DBBD1F-2D2C-4512-B4E1-BEA9FE73A1B6}" presName="parentLeftMargin" presStyleLbl="node1" presStyleIdx="1" presStyleCnt="5"/>
      <dgm:spPr/>
    </dgm:pt>
    <dgm:pt modelId="{2C48DC42-F3C9-4C6B-AAEB-6E62DBE680E2}" type="pres">
      <dgm:prSet presAssocID="{E8DBBD1F-2D2C-4512-B4E1-BEA9FE73A1B6}" presName="parentText" presStyleLbl="node1" presStyleIdx="2" presStyleCnt="5" custScaleY="69200">
        <dgm:presLayoutVars>
          <dgm:chMax val="0"/>
          <dgm:bulletEnabled val="1"/>
        </dgm:presLayoutVars>
      </dgm:prSet>
      <dgm:spPr/>
    </dgm:pt>
    <dgm:pt modelId="{5FECD770-DD03-467B-A9C2-3EB54A84CE58}" type="pres">
      <dgm:prSet presAssocID="{E8DBBD1F-2D2C-4512-B4E1-BEA9FE73A1B6}" presName="negativeSpace" presStyleCnt="0"/>
      <dgm:spPr/>
    </dgm:pt>
    <dgm:pt modelId="{F0369094-9F92-45E1-9FD5-B5F89D0FB2F2}" type="pres">
      <dgm:prSet presAssocID="{E8DBBD1F-2D2C-4512-B4E1-BEA9FE73A1B6}" presName="childText" presStyleLbl="conFgAcc1" presStyleIdx="2" presStyleCnt="5">
        <dgm:presLayoutVars>
          <dgm:bulletEnabled val="1"/>
        </dgm:presLayoutVars>
      </dgm:prSet>
      <dgm:spPr/>
    </dgm:pt>
    <dgm:pt modelId="{868D805A-4CA7-4D6E-8144-FCC7E1EBADC9}" type="pres">
      <dgm:prSet presAssocID="{C10431EA-433C-486B-A92D-D4558293D5F5}" presName="spaceBetweenRectangles" presStyleCnt="0"/>
      <dgm:spPr/>
    </dgm:pt>
    <dgm:pt modelId="{ED61FF9D-7635-4A54-88E1-BA730C886942}" type="pres">
      <dgm:prSet presAssocID="{DB2014A5-61BE-4FBD-9475-79D42A4BB859}" presName="parentLin" presStyleCnt="0"/>
      <dgm:spPr/>
    </dgm:pt>
    <dgm:pt modelId="{41CD6E1E-A733-44DD-B6ED-819A41D91DB2}" type="pres">
      <dgm:prSet presAssocID="{DB2014A5-61BE-4FBD-9475-79D42A4BB859}" presName="parentLeftMargin" presStyleLbl="node1" presStyleIdx="2" presStyleCnt="5"/>
      <dgm:spPr/>
    </dgm:pt>
    <dgm:pt modelId="{CA9A413B-CE69-40C9-886C-0D9D38861F28}" type="pres">
      <dgm:prSet presAssocID="{DB2014A5-61BE-4FBD-9475-79D42A4BB859}" presName="parentText" presStyleLbl="node1" presStyleIdx="3" presStyleCnt="5" custScaleY="68502">
        <dgm:presLayoutVars>
          <dgm:chMax val="0"/>
          <dgm:bulletEnabled val="1"/>
        </dgm:presLayoutVars>
      </dgm:prSet>
      <dgm:spPr/>
    </dgm:pt>
    <dgm:pt modelId="{1D021434-2A86-4D91-9AF9-ABB7C583E0A9}" type="pres">
      <dgm:prSet presAssocID="{DB2014A5-61BE-4FBD-9475-79D42A4BB859}" presName="negativeSpace" presStyleCnt="0"/>
      <dgm:spPr/>
    </dgm:pt>
    <dgm:pt modelId="{AADF8932-4B58-4366-A25D-3144DD906801}" type="pres">
      <dgm:prSet presAssocID="{DB2014A5-61BE-4FBD-9475-79D42A4BB859}" presName="childText" presStyleLbl="conFgAcc1" presStyleIdx="3" presStyleCnt="5">
        <dgm:presLayoutVars>
          <dgm:bulletEnabled val="1"/>
        </dgm:presLayoutVars>
      </dgm:prSet>
      <dgm:spPr/>
    </dgm:pt>
    <dgm:pt modelId="{6FAE3192-05BC-4AD4-8602-7008098BEA9A}" type="pres">
      <dgm:prSet presAssocID="{1F75660F-131F-4AAF-9960-8819641BC39C}" presName="spaceBetweenRectangles" presStyleCnt="0"/>
      <dgm:spPr/>
    </dgm:pt>
    <dgm:pt modelId="{DEC0DDEA-80FD-4569-93E3-E701F6E61310}" type="pres">
      <dgm:prSet presAssocID="{C3F77561-C33E-4A40-ACED-B48B9E47F3CA}" presName="parentLin" presStyleCnt="0"/>
      <dgm:spPr/>
    </dgm:pt>
    <dgm:pt modelId="{8D4876A9-4F89-46A5-93DE-35700FE08BFB}" type="pres">
      <dgm:prSet presAssocID="{C3F77561-C33E-4A40-ACED-B48B9E47F3CA}" presName="parentLeftMargin" presStyleLbl="node1" presStyleIdx="3" presStyleCnt="5"/>
      <dgm:spPr/>
    </dgm:pt>
    <dgm:pt modelId="{59644A58-61F6-4896-957F-9F8BA0A02000}" type="pres">
      <dgm:prSet presAssocID="{C3F77561-C33E-4A40-ACED-B48B9E47F3CA}" presName="parentText" presStyleLbl="node1" presStyleIdx="4" presStyleCnt="5" custScaleY="67745">
        <dgm:presLayoutVars>
          <dgm:chMax val="0"/>
          <dgm:bulletEnabled val="1"/>
        </dgm:presLayoutVars>
      </dgm:prSet>
      <dgm:spPr/>
    </dgm:pt>
    <dgm:pt modelId="{0C456ADC-A344-44D3-B34D-DD6B10EA426D}" type="pres">
      <dgm:prSet presAssocID="{C3F77561-C33E-4A40-ACED-B48B9E47F3CA}" presName="negativeSpace" presStyleCnt="0"/>
      <dgm:spPr/>
    </dgm:pt>
    <dgm:pt modelId="{12D9EB4E-52BB-4C4F-970A-21ED62F2BE4A}" type="pres">
      <dgm:prSet presAssocID="{C3F77561-C33E-4A40-ACED-B48B9E47F3CA}" presName="childText" presStyleLbl="conFgAcc1" presStyleIdx="4" presStyleCnt="5" custLinFactNeighborX="-48055" custLinFactNeighborY="7754">
        <dgm:presLayoutVars>
          <dgm:bulletEnabled val="1"/>
        </dgm:presLayoutVars>
      </dgm:prSet>
      <dgm:spPr/>
    </dgm:pt>
  </dgm:ptLst>
  <dgm:cxnLst>
    <dgm:cxn modelId="{CD07060D-0FA5-484C-9925-A19528880F84}" srcId="{B192402E-D48E-4A20-9102-455829196172}" destId="{E8DBBD1F-2D2C-4512-B4E1-BEA9FE73A1B6}" srcOrd="2" destOrd="0" parTransId="{CED5A062-B8BF-4A3F-B0D6-5314E0DB7D16}" sibTransId="{C10431EA-433C-486B-A92D-D4558293D5F5}"/>
    <dgm:cxn modelId="{724E7C11-13AB-4B44-B6C9-48386E84854A}" type="presOf" srcId="{D4598B09-A3AA-42E6-A922-5A4B1EC4AD64}" destId="{AADF8932-4B58-4366-A25D-3144DD906801}" srcOrd="0"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54CAF536-1B0D-4F6C-984D-47B4D387B4ED}" type="presOf" srcId="{DB2014A5-61BE-4FBD-9475-79D42A4BB859}" destId="{41CD6E1E-A733-44DD-B6ED-819A41D91DB2}" srcOrd="0" destOrd="0" presId="urn:microsoft.com/office/officeart/2005/8/layout/list1"/>
    <dgm:cxn modelId="{A4A7C83A-6EAA-4795-AF85-37141E3C0DB1}" type="presOf" srcId="{C3F77561-C33E-4A40-ACED-B48B9E47F3CA}" destId="{8D4876A9-4F89-46A5-93DE-35700FE08BFB}" srcOrd="0" destOrd="0" presId="urn:microsoft.com/office/officeart/2005/8/layout/list1"/>
    <dgm:cxn modelId="{7B77F24B-E49A-461B-9259-B13BD43452CE}" srcId="{B192402E-D48E-4A20-9102-455829196172}" destId="{DB2014A5-61BE-4FBD-9475-79D42A4BB859}" srcOrd="3" destOrd="0" parTransId="{4ADEE806-7700-477F-AA18-3CEF2DD88F0C}" sibTransId="{1F75660F-131F-4AAF-9960-8819641BC39C}"/>
    <dgm:cxn modelId="{18C69A53-42D4-47B0-B9D8-9BF83D37BEAC}" type="presOf" srcId="{E8DBBD1F-2D2C-4512-B4E1-BEA9FE73A1B6}" destId="{4AB2E66B-F9E4-4A4E-BF05-BF9CBEF6A00A}" srcOrd="0" destOrd="0" presId="urn:microsoft.com/office/officeart/2005/8/layout/list1"/>
    <dgm:cxn modelId="{6BB9E580-EC37-4C13-8C49-F8E89163E17F}" srcId="{DB2014A5-61BE-4FBD-9475-79D42A4BB859}" destId="{D4598B09-A3AA-42E6-A922-5A4B1EC4AD64}" srcOrd="0" destOrd="0" parTransId="{8A5A75A6-0BB5-4203-BF7B-44B5B3EAB066}" sibTransId="{9E82CB5B-6F10-4E3F-8F6C-43DBD25383D2}"/>
    <dgm:cxn modelId="{CD8F2A82-9891-4B4F-BE91-9130C53BDD9F}" srcId="{B192402E-D48E-4A20-9102-455829196172}" destId="{C3F77561-C33E-4A40-ACED-B48B9E47F3CA}" srcOrd="4" destOrd="0" parTransId="{6E6E7E88-1561-43FA-98CA-39DF10514085}" sibTransId="{797472AA-5509-460F-A00B-D84060BF70A1}"/>
    <dgm:cxn modelId="{F0C43383-B410-4DC0-873E-BC553E8687BB}" srcId="{9242ED1C-9BD9-4E8F-987C-629DA79CC431}" destId="{79C5499A-B566-4C6D-A4F2-64C9D9BB5790}" srcOrd="0" destOrd="0" parTransId="{1F3A069C-EA7F-4034-A653-21AC32A8AB47}" sibTransId="{C1158C17-2D09-4271-9DA1-1BAF14030556}"/>
    <dgm:cxn modelId="{05455E8B-69D0-4FF1-BDCA-691FFDD1D351}" type="presOf" srcId="{E8DBBD1F-2D2C-4512-B4E1-BEA9FE73A1B6}" destId="{2C48DC42-F3C9-4C6B-AAEB-6E62DBE680E2}" srcOrd="1" destOrd="0" presId="urn:microsoft.com/office/officeart/2005/8/layout/list1"/>
    <dgm:cxn modelId="{E2AC8F97-15E4-4E1F-AB12-C82105BE7C63}" srcId="{C3F77561-C33E-4A40-ACED-B48B9E47F3CA}" destId="{7532BB36-BD15-4CED-A96D-DDB28625968C}" srcOrd="0" destOrd="0" parTransId="{6704D8B4-943F-425E-B928-FAEED77D72B8}" sibTransId="{573E672E-26F5-4069-911B-19E84D92B755}"/>
    <dgm:cxn modelId="{8036749C-6947-4525-8C9A-E60DA6BAF433}" type="presOf" srcId="{DB2014A5-61BE-4FBD-9475-79D42A4BB859}" destId="{CA9A413B-CE69-40C9-886C-0D9D38861F28}" srcOrd="1" destOrd="0" presId="urn:microsoft.com/office/officeart/2005/8/layout/list1"/>
    <dgm:cxn modelId="{2C638D9C-6A96-49AC-B192-FF270F705585}" srcId="{B192402E-D48E-4A20-9102-455829196172}" destId="{9242ED1C-9BD9-4E8F-987C-629DA79CC431}" srcOrd="1" destOrd="0" parTransId="{AD397ACA-54B0-4660-B68E-A784BF170272}" sibTransId="{9A9FFC26-AE41-4818-9924-828A6651955C}"/>
    <dgm:cxn modelId="{A951959C-5126-4E91-AC35-E0F53F429A66}" type="presOf" srcId="{9242ED1C-9BD9-4E8F-987C-629DA79CC431}" destId="{D0036104-8CF8-4697-BF47-593D901A6A3D}" srcOrd="0" destOrd="0" presId="urn:microsoft.com/office/officeart/2005/8/layout/list1"/>
    <dgm:cxn modelId="{323B659E-DBBB-459D-BAA9-704ADD5267A5}" type="presOf" srcId="{7A49DF98-867D-48FD-8C6A-11619CC54E26}" destId="{8EFCDC49-2431-44A7-9E88-01190BAF5B19}" srcOrd="1" destOrd="0" presId="urn:microsoft.com/office/officeart/2005/8/layout/list1"/>
    <dgm:cxn modelId="{46BC9EB1-CE19-4929-AC75-92ED3E72F024}" type="presOf" srcId="{C3F77561-C33E-4A40-ACED-B48B9E47F3CA}" destId="{59644A58-61F6-4896-957F-9F8BA0A02000}"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8AA652B6-80E5-4DA3-9F14-F9DB74777B4B}" type="presOf" srcId="{7569D38E-CEB4-47BD-8EEB-B781F8C85BF3}" destId="{F0369094-9F92-45E1-9FD5-B5F89D0FB2F2}" srcOrd="0" destOrd="0" presId="urn:microsoft.com/office/officeart/2005/8/layout/list1"/>
    <dgm:cxn modelId="{D25394B9-2E36-479C-BF53-3CE6C29DF3F5}" srcId="{E8DBBD1F-2D2C-4512-B4E1-BEA9FE73A1B6}" destId="{7569D38E-CEB4-47BD-8EEB-B781F8C85BF3}" srcOrd="0" destOrd="0" parTransId="{23B94258-F03F-4010-B964-D82AC3BC1C26}" sibTransId="{B3D2898F-4BC4-4A2E-B925-E2A0974D5559}"/>
    <dgm:cxn modelId="{1514D9C3-0364-4D35-B599-B493CBB9F80D}" srcId="{B192402E-D48E-4A20-9102-455829196172}" destId="{7A49DF98-867D-48FD-8C6A-11619CC54E26}" srcOrd="0" destOrd="0" parTransId="{68E16295-5968-427D-8FEC-140904115879}" sibTransId="{C8FD5B74-EA17-4780-8EAB-5CC8C9F831ED}"/>
    <dgm:cxn modelId="{DE209BDF-E08E-4A12-B3EC-35FFBD38C1E7}" type="presOf" srcId="{7532BB36-BD15-4CED-A96D-DDB28625968C}" destId="{12D9EB4E-52BB-4C4F-970A-21ED62F2BE4A}" srcOrd="0" destOrd="0" presId="urn:microsoft.com/office/officeart/2005/8/layout/list1"/>
    <dgm:cxn modelId="{EF62C2EB-A2E8-4A70-A4FE-9ED49204DFF4}" type="presOf" srcId="{9242ED1C-9BD9-4E8F-987C-629DA79CC431}" destId="{FC897473-09A5-4992-9981-FB67AADF4BB2}" srcOrd="1" destOrd="0" presId="urn:microsoft.com/office/officeart/2005/8/layout/list1"/>
    <dgm:cxn modelId="{50E4AAED-ECDC-4575-BA45-A3C06AC70654}" type="presOf" srcId="{7A49DF98-867D-48FD-8C6A-11619CC54E26}" destId="{47D332B7-C90F-4055-8376-68DED81340C7}" srcOrd="0" destOrd="0" presId="urn:microsoft.com/office/officeart/2005/8/layout/list1"/>
    <dgm:cxn modelId="{D6D3B5F0-137B-4D79-AA46-309E6167A08D}" type="presOf" srcId="{79C5499A-B566-4C6D-A4F2-64C9D9BB5790}" destId="{A1389189-BA21-4693-A1B6-611E344AE4E1}"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 modelId="{DB4FB57F-5A07-46AA-A132-72F9C1B0647C}" type="presParOf" srcId="{48838873-4431-4954-9171-1238775AC576}" destId="{EE1DF380-F208-49AD-A11F-D8A5D3479FA2}" srcOrd="3" destOrd="0" presId="urn:microsoft.com/office/officeart/2005/8/layout/list1"/>
    <dgm:cxn modelId="{F803F066-C2B0-4463-833F-2CA5180C8AB3}" type="presParOf" srcId="{48838873-4431-4954-9171-1238775AC576}" destId="{14D05D55-D95C-4B9F-B798-5886B687E438}" srcOrd="4" destOrd="0" presId="urn:microsoft.com/office/officeart/2005/8/layout/list1"/>
    <dgm:cxn modelId="{56ED51B5-2D2C-451D-9C42-0EF3EA4E3AF0}" type="presParOf" srcId="{14D05D55-D95C-4B9F-B798-5886B687E438}" destId="{D0036104-8CF8-4697-BF47-593D901A6A3D}" srcOrd="0" destOrd="0" presId="urn:microsoft.com/office/officeart/2005/8/layout/list1"/>
    <dgm:cxn modelId="{219147E8-AF3F-4719-958A-DCAC36B90E8D}" type="presParOf" srcId="{14D05D55-D95C-4B9F-B798-5886B687E438}" destId="{FC897473-09A5-4992-9981-FB67AADF4BB2}" srcOrd="1" destOrd="0" presId="urn:microsoft.com/office/officeart/2005/8/layout/list1"/>
    <dgm:cxn modelId="{10649143-C18B-4C87-B3D1-D5E9D33C80BC}" type="presParOf" srcId="{48838873-4431-4954-9171-1238775AC576}" destId="{C8732860-32E2-4C71-A6A3-E46127A48467}" srcOrd="5" destOrd="0" presId="urn:microsoft.com/office/officeart/2005/8/layout/list1"/>
    <dgm:cxn modelId="{57BE789A-D7CD-4B06-8383-FEFB511558A8}" type="presParOf" srcId="{48838873-4431-4954-9171-1238775AC576}" destId="{A1389189-BA21-4693-A1B6-611E344AE4E1}" srcOrd="6" destOrd="0" presId="urn:microsoft.com/office/officeart/2005/8/layout/list1"/>
    <dgm:cxn modelId="{515B4496-3140-4DE3-8464-D99BE3AF5FFC}" type="presParOf" srcId="{48838873-4431-4954-9171-1238775AC576}" destId="{819674D5-CA49-46DC-8B8E-9715F35040FE}" srcOrd="7" destOrd="0" presId="urn:microsoft.com/office/officeart/2005/8/layout/list1"/>
    <dgm:cxn modelId="{401AF4D5-C7AA-4726-BBBE-A47BDDD0D3BC}" type="presParOf" srcId="{48838873-4431-4954-9171-1238775AC576}" destId="{185E9A49-CCC0-4E6D-83A7-A9DA00F24E60}" srcOrd="8" destOrd="0" presId="urn:microsoft.com/office/officeart/2005/8/layout/list1"/>
    <dgm:cxn modelId="{5C755CEC-B05B-48AC-9E5D-7E4C1238775D}" type="presParOf" srcId="{185E9A49-CCC0-4E6D-83A7-A9DA00F24E60}" destId="{4AB2E66B-F9E4-4A4E-BF05-BF9CBEF6A00A}" srcOrd="0" destOrd="0" presId="urn:microsoft.com/office/officeart/2005/8/layout/list1"/>
    <dgm:cxn modelId="{E0DCA2FB-B0FB-483E-9F04-38776D137506}" type="presParOf" srcId="{185E9A49-CCC0-4E6D-83A7-A9DA00F24E60}" destId="{2C48DC42-F3C9-4C6B-AAEB-6E62DBE680E2}" srcOrd="1" destOrd="0" presId="urn:microsoft.com/office/officeart/2005/8/layout/list1"/>
    <dgm:cxn modelId="{324EF2CE-D06F-4590-B0E5-8BBF92B658C6}" type="presParOf" srcId="{48838873-4431-4954-9171-1238775AC576}" destId="{5FECD770-DD03-467B-A9C2-3EB54A84CE58}" srcOrd="9" destOrd="0" presId="urn:microsoft.com/office/officeart/2005/8/layout/list1"/>
    <dgm:cxn modelId="{F519CE14-DD1D-449E-9840-8DDEE779CFD7}" type="presParOf" srcId="{48838873-4431-4954-9171-1238775AC576}" destId="{F0369094-9F92-45E1-9FD5-B5F89D0FB2F2}" srcOrd="10" destOrd="0" presId="urn:microsoft.com/office/officeart/2005/8/layout/list1"/>
    <dgm:cxn modelId="{A0474C21-1504-4547-815B-DEB9A72977A5}" type="presParOf" srcId="{48838873-4431-4954-9171-1238775AC576}" destId="{868D805A-4CA7-4D6E-8144-FCC7E1EBADC9}" srcOrd="11" destOrd="0" presId="urn:microsoft.com/office/officeart/2005/8/layout/list1"/>
    <dgm:cxn modelId="{B58CF1F6-71DA-4BF3-815D-244096425086}" type="presParOf" srcId="{48838873-4431-4954-9171-1238775AC576}" destId="{ED61FF9D-7635-4A54-88E1-BA730C886942}" srcOrd="12" destOrd="0" presId="urn:microsoft.com/office/officeart/2005/8/layout/list1"/>
    <dgm:cxn modelId="{0CEE1777-F4C1-4F7C-A017-4E326389EA74}" type="presParOf" srcId="{ED61FF9D-7635-4A54-88E1-BA730C886942}" destId="{41CD6E1E-A733-44DD-B6ED-819A41D91DB2}" srcOrd="0" destOrd="0" presId="urn:microsoft.com/office/officeart/2005/8/layout/list1"/>
    <dgm:cxn modelId="{977E2143-EE82-455B-B4A1-1447FC50ECF7}" type="presParOf" srcId="{ED61FF9D-7635-4A54-88E1-BA730C886942}" destId="{CA9A413B-CE69-40C9-886C-0D9D38861F28}" srcOrd="1" destOrd="0" presId="urn:microsoft.com/office/officeart/2005/8/layout/list1"/>
    <dgm:cxn modelId="{44CD678D-F3D0-44E7-8456-5D2148CE1D81}" type="presParOf" srcId="{48838873-4431-4954-9171-1238775AC576}" destId="{1D021434-2A86-4D91-9AF9-ABB7C583E0A9}" srcOrd="13" destOrd="0" presId="urn:microsoft.com/office/officeart/2005/8/layout/list1"/>
    <dgm:cxn modelId="{065C0A69-F476-4792-BEFE-336390BE183A}" type="presParOf" srcId="{48838873-4431-4954-9171-1238775AC576}" destId="{AADF8932-4B58-4366-A25D-3144DD906801}" srcOrd="14" destOrd="0" presId="urn:microsoft.com/office/officeart/2005/8/layout/list1"/>
    <dgm:cxn modelId="{095A80BB-9B3B-441F-B733-F037FB08B4B3}" type="presParOf" srcId="{48838873-4431-4954-9171-1238775AC576}" destId="{6FAE3192-05BC-4AD4-8602-7008098BEA9A}" srcOrd="15" destOrd="0" presId="urn:microsoft.com/office/officeart/2005/8/layout/list1"/>
    <dgm:cxn modelId="{3FBDDB04-4478-4318-85BD-597053784A1E}" type="presParOf" srcId="{48838873-4431-4954-9171-1238775AC576}" destId="{DEC0DDEA-80FD-4569-93E3-E701F6E61310}" srcOrd="16" destOrd="0" presId="urn:microsoft.com/office/officeart/2005/8/layout/list1"/>
    <dgm:cxn modelId="{AF573BF6-CF98-4944-9BCF-F18C4E54B1BC}" type="presParOf" srcId="{DEC0DDEA-80FD-4569-93E3-E701F6E61310}" destId="{8D4876A9-4F89-46A5-93DE-35700FE08BFB}" srcOrd="0" destOrd="0" presId="urn:microsoft.com/office/officeart/2005/8/layout/list1"/>
    <dgm:cxn modelId="{A9D670CF-DBA2-4B3E-875F-38F1C33184FB}" type="presParOf" srcId="{DEC0DDEA-80FD-4569-93E3-E701F6E61310}" destId="{59644A58-61F6-4896-957F-9F8BA0A02000}" srcOrd="1" destOrd="0" presId="urn:microsoft.com/office/officeart/2005/8/layout/list1"/>
    <dgm:cxn modelId="{8E103F38-F33B-4873-AE87-602F000AF977}" type="presParOf" srcId="{48838873-4431-4954-9171-1238775AC576}" destId="{0C456ADC-A344-44D3-B34D-DD6B10EA426D}" srcOrd="17" destOrd="0" presId="urn:microsoft.com/office/officeart/2005/8/layout/list1"/>
    <dgm:cxn modelId="{9F3AED2E-4ACE-4D94-9A33-E3C38A7182A6}" type="presParOf" srcId="{48838873-4431-4954-9171-1238775AC576}" destId="{12D9EB4E-52BB-4C4F-970A-21ED62F2BE4A}"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l"/>
          <a:endParaRPr lang="en-US" sz="1000" dirty="0">
            <a:solidFill>
              <a:schemeClr val="bg1"/>
            </a:solidFill>
          </a:endParaRPr>
        </a:p>
        <a:p>
          <a:pPr algn="ctr"/>
          <a:r>
            <a:rPr lang="en-US" sz="3200" dirty="0">
              <a:solidFill>
                <a:schemeClr val="bg1"/>
              </a:solidFill>
            </a:rPr>
            <a:t>LOOPING</a:t>
          </a:r>
          <a:endParaRPr lang="en-US" sz="32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CHECK LIST</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SCHOOL ADVISORY FORUM </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&amp;</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 SCHOOL ADVISORY COUNCIL</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LinFactNeighborX="-9232" custLinFactNeighborY="42028"/>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X="-1365" custLinFactNeighborY="-340"/>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A315BEAF-7586-41BA-B089-3E59D08DA1DD}">
      <dgm:prSet custT="1"/>
      <dgm:spPr>
        <a:ln w="57150">
          <a:solidFill>
            <a:schemeClr val="accent2">
              <a:lumMod val="50000"/>
            </a:schemeClr>
          </a:solidFill>
        </a:ln>
      </dgm:spPr>
      <dgm:t>
        <a:bodyPr/>
        <a:lstStyle/>
        <a:p>
          <a:r>
            <a:rPr lang="en-US" sz="3200" dirty="0"/>
            <a:t>About your child</a:t>
          </a:r>
        </a:p>
      </dgm:t>
    </dgm:pt>
    <dgm:pt modelId="{944D361B-52CC-4B82-988F-A4E09895BE28}" type="parTrans" cxnId="{C9A9349F-BE86-40CF-B02B-2E215A8818BA}">
      <dgm:prSet/>
      <dgm:spPr/>
      <dgm:t>
        <a:bodyPr/>
        <a:lstStyle/>
        <a:p>
          <a:endParaRPr lang="en-US"/>
        </a:p>
      </dgm:t>
    </dgm:pt>
    <dgm:pt modelId="{73D30C90-98BB-4B82-A0B4-83F1BEBB59D2}" type="sibTrans" cxnId="{C9A9349F-BE86-40CF-B02B-2E215A8818BA}">
      <dgm:prSet/>
      <dgm:spPr/>
      <dgm:t>
        <a:bodyPr/>
        <a:lstStyle/>
        <a:p>
          <a:endParaRPr lang="en-US"/>
        </a:p>
      </dgm:t>
    </dgm:pt>
    <dgm:pt modelId="{81D877D5-9127-4EAA-9D12-2EA8D8A488FD}">
      <dgm:prSet custT="1"/>
      <dgm:spPr>
        <a:ln w="57150">
          <a:solidFill>
            <a:schemeClr val="accent2">
              <a:lumMod val="50000"/>
            </a:schemeClr>
          </a:solidFill>
        </a:ln>
      </dgm:spPr>
      <dgm:t>
        <a:bodyPr/>
        <a:lstStyle/>
        <a:p>
          <a:r>
            <a:rPr lang="en-US" sz="3200" dirty="0"/>
            <a:t>About your school</a:t>
          </a:r>
        </a:p>
      </dgm:t>
    </dgm:pt>
    <dgm:pt modelId="{C31008F2-06F8-482D-A67B-F0856EB14EF3}" type="parTrans" cxnId="{D786E6D1-5ADF-4973-96D9-7C8E1D9695C3}">
      <dgm:prSet/>
      <dgm:spPr/>
      <dgm:t>
        <a:bodyPr/>
        <a:lstStyle/>
        <a:p>
          <a:endParaRPr lang="en-US"/>
        </a:p>
      </dgm:t>
    </dgm:pt>
    <dgm:pt modelId="{363E4C9E-A0BA-41FD-B1EC-4C877CFD0724}" type="sibTrans" cxnId="{D786E6D1-5ADF-4973-96D9-7C8E1D9695C3}">
      <dgm:prSet/>
      <dgm:spPr/>
      <dgm:t>
        <a:bodyPr/>
        <a:lstStyle/>
        <a:p>
          <a:endParaRPr lang="en-US"/>
        </a:p>
      </dgm:t>
    </dgm:pt>
    <dgm:pt modelId="{1E27BF14-E7C7-4EBF-9953-8F85EF1BB579}">
      <dgm:prSet custT="1"/>
      <dgm:spPr>
        <a:ln w="57150">
          <a:solidFill>
            <a:schemeClr val="accent2">
              <a:lumMod val="50000"/>
            </a:schemeClr>
          </a:solidFill>
        </a:ln>
      </dgm:spPr>
      <dgm:t>
        <a:bodyPr/>
        <a:lstStyle/>
        <a:p>
          <a:r>
            <a:rPr lang="en-US" sz="3200" dirty="0"/>
            <a:t>About wanting to be involved in the decision-making process at the school, area and district</a:t>
          </a:r>
        </a:p>
      </dgm:t>
    </dgm:pt>
    <dgm:pt modelId="{601E0661-7493-48BF-9ABE-4BB9E0E55558}" type="parTrans" cxnId="{95696398-ACE5-4699-A510-F10608495E4B}">
      <dgm:prSet/>
      <dgm:spPr/>
      <dgm:t>
        <a:bodyPr/>
        <a:lstStyle/>
        <a:p>
          <a:endParaRPr lang="en-US"/>
        </a:p>
      </dgm:t>
    </dgm:pt>
    <dgm:pt modelId="{5ADAF7F4-0F1A-4B37-9B43-292A755430D0}" type="sibTrans" cxnId="{95696398-ACE5-4699-A510-F10608495E4B}">
      <dgm:prSet/>
      <dgm:spPr/>
      <dgm:t>
        <a:bodyPr/>
        <a:lstStyle/>
        <a:p>
          <a:endParaRPr lang="en-US"/>
        </a:p>
      </dgm:t>
    </dgm:pt>
    <dgm:pt modelId="{7345FE82-C6D7-40B0-AFED-94A532129FA1}">
      <dgm:prSet custT="1"/>
      <dgm:spPr>
        <a:ln w="57150">
          <a:solidFill>
            <a:schemeClr val="accent2">
              <a:lumMod val="50000"/>
            </a:schemeClr>
          </a:solidFill>
        </a:ln>
      </dgm:spPr>
      <dgm:t>
        <a:bodyPr/>
        <a:lstStyle/>
        <a:p>
          <a:r>
            <a:rPr lang="en-US" sz="3200" dirty="0"/>
            <a:t>About promoting involvement</a:t>
          </a:r>
        </a:p>
      </dgm:t>
    </dgm:pt>
    <dgm:pt modelId="{B1216B50-A346-4469-8302-8136D7625BF4}" type="parTrans" cxnId="{2CB36470-94B2-4705-B914-CE9818544EBF}">
      <dgm:prSet/>
      <dgm:spPr/>
      <dgm:t>
        <a:bodyPr/>
        <a:lstStyle/>
        <a:p>
          <a:endParaRPr lang="en-US"/>
        </a:p>
      </dgm:t>
    </dgm:pt>
    <dgm:pt modelId="{646619F9-203A-4E17-B81D-A0BD4D588239}" type="sibTrans" cxnId="{2CB36470-94B2-4705-B914-CE9818544EBF}">
      <dgm:prSet/>
      <dgm:spPr/>
      <dgm:t>
        <a:bodyPr/>
        <a:lstStyle/>
        <a:p>
          <a:endParaRPr lang="en-US"/>
        </a:p>
      </dgm:t>
    </dgm:pt>
    <dgm:pt modelId="{F6A10C2E-0428-4E17-969C-33207A8DDD72}">
      <dgm:prSet custT="1"/>
      <dgm:spPr>
        <a:solidFill>
          <a:schemeClr val="accent2">
            <a:lumMod val="50000"/>
          </a:schemeClr>
        </a:solidFill>
      </dgm:spPr>
      <dgm:t>
        <a:bodyPr/>
        <a:lstStyle/>
        <a:p>
          <a:r>
            <a:rPr lang="en-US" sz="3600" dirty="0"/>
            <a:t>You care…</a:t>
          </a:r>
        </a:p>
      </dgm:t>
    </dgm:pt>
    <dgm:pt modelId="{449B920E-D218-4234-AD59-496EB2A803C1}" type="sibTrans" cxnId="{098A33C8-EF1F-42D6-90BB-F842BCD78A15}">
      <dgm:prSet/>
      <dgm:spPr/>
      <dgm:t>
        <a:bodyPr/>
        <a:lstStyle/>
        <a:p>
          <a:endParaRPr lang="en-US"/>
        </a:p>
      </dgm:t>
    </dgm:pt>
    <dgm:pt modelId="{E0BED730-F24D-41FB-B08A-48C89B6CE32D}" type="parTrans" cxnId="{098A33C8-EF1F-42D6-90BB-F842BCD78A15}">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1133C806-D87C-48D5-B153-5F450BDCE162}" type="pres">
      <dgm:prSet presAssocID="{5395F473-4B00-496B-B453-6451BF799B09}" presName="parentLin" presStyleCnt="0"/>
      <dgm:spPr/>
    </dgm:pt>
    <dgm:pt modelId="{41263FEB-AFA6-401D-BF82-A2035F683122}" type="pres">
      <dgm:prSet presAssocID="{5395F473-4B00-496B-B453-6451BF799B09}" presName="parentLeftMargin" presStyleLbl="node1" presStyleIdx="0" presStyleCnt="2"/>
      <dgm:spPr/>
    </dgm:pt>
    <dgm:pt modelId="{8FD2540F-D6C6-4FAE-AEF9-838EB51D32B7}" type="pres">
      <dgm:prSet presAssocID="{5395F473-4B00-496B-B453-6451BF799B09}" presName="parentText" presStyleLbl="node1" presStyleIdx="0" presStyleCnt="2">
        <dgm:presLayoutVars>
          <dgm:chMax val="0"/>
          <dgm:bulletEnabled val="1"/>
        </dgm:presLayoutVars>
      </dgm:prSet>
      <dgm:spPr/>
    </dgm:pt>
    <dgm:pt modelId="{8B7F9A75-A56C-43DC-85BF-3AE4AC3DF863}" type="pres">
      <dgm:prSet presAssocID="{5395F473-4B00-496B-B453-6451BF799B09}" presName="negativeSpace" presStyleCnt="0"/>
      <dgm:spPr/>
    </dgm:pt>
    <dgm:pt modelId="{CCE90BE7-57CA-4743-89D6-3977382A59D6}" type="pres">
      <dgm:prSet presAssocID="{5395F473-4B00-496B-B453-6451BF799B09}" presName="childText" presStyleLbl="conFgAcc1" presStyleIdx="0" presStyleCnt="2" custScaleY="24989" custLinFactY="-18674" custLinFactNeighborX="1648" custLinFactNeighborY="-100000">
        <dgm:presLayoutVars>
          <dgm:bulletEnabled val="1"/>
        </dgm:presLayoutVars>
      </dgm:prSet>
      <dgm:spPr/>
    </dgm:pt>
    <dgm:pt modelId="{18F7D85C-82EC-4851-BBE7-1F4940B5E48B}" type="pres">
      <dgm:prSet presAssocID="{169C7AF9-916F-47C4-A9C3-3ACADEA4D272}" presName="spaceBetweenRectangles" presStyleCnt="0"/>
      <dgm:spPr/>
    </dgm:pt>
    <dgm:pt modelId="{075D4075-EB03-418D-938E-1EA8C8F08941}" type="pres">
      <dgm:prSet presAssocID="{F6A10C2E-0428-4E17-969C-33207A8DDD72}" presName="parentLin" presStyleCnt="0"/>
      <dgm:spPr/>
    </dgm:pt>
    <dgm:pt modelId="{49CD06EF-922F-4EFB-90AC-B3A1426A7657}" type="pres">
      <dgm:prSet presAssocID="{F6A10C2E-0428-4E17-969C-33207A8DDD72}" presName="parentLeftMargin" presStyleLbl="node1" presStyleIdx="0" presStyleCnt="2"/>
      <dgm:spPr/>
    </dgm:pt>
    <dgm:pt modelId="{27760BCE-4EC8-431F-8297-582EB74FA07B}" type="pres">
      <dgm:prSet presAssocID="{F6A10C2E-0428-4E17-969C-33207A8DDD72}" presName="parentText" presStyleLbl="node1" presStyleIdx="1" presStyleCnt="2" custScaleX="70718" custScaleY="65211" custLinFactNeighborX="-100000" custLinFactNeighborY="-32321">
        <dgm:presLayoutVars>
          <dgm:chMax val="0"/>
          <dgm:bulletEnabled val="1"/>
        </dgm:presLayoutVars>
      </dgm:prSet>
      <dgm:spPr/>
    </dgm:pt>
    <dgm:pt modelId="{6321D7FD-6546-4D19-8593-38E0039D9540}" type="pres">
      <dgm:prSet presAssocID="{F6A10C2E-0428-4E17-969C-33207A8DDD72}" presName="negativeSpace" presStyleCnt="0"/>
      <dgm:spPr/>
    </dgm:pt>
    <dgm:pt modelId="{6024958E-724F-4F1C-82EC-F7DC92FAA7A4}" type="pres">
      <dgm:prSet presAssocID="{F6A10C2E-0428-4E17-969C-33207A8DDD72}" presName="childText" presStyleLbl="conFgAcc1" presStyleIdx="1" presStyleCnt="2" custScaleY="82044" custLinFactNeighborX="400" custLinFactNeighborY="-24476">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B3E0EE30-D894-4008-ABB0-5B199570F926}" type="presOf" srcId="{F6A10C2E-0428-4E17-969C-33207A8DDD72}" destId="{27760BCE-4EC8-431F-8297-582EB74FA07B}" srcOrd="1" destOrd="0" presId="urn:microsoft.com/office/officeart/2005/8/layout/list1"/>
    <dgm:cxn modelId="{EA3DD936-A2C3-404B-B6B9-4CE768F3A309}" type="presOf" srcId="{F6A10C2E-0428-4E17-969C-33207A8DDD72}" destId="{49CD06EF-922F-4EFB-90AC-B3A1426A7657}" srcOrd="0" destOrd="0" presId="urn:microsoft.com/office/officeart/2005/8/layout/list1"/>
    <dgm:cxn modelId="{AE339F41-060F-42E4-8F38-07E61B61FEBF}" type="presOf" srcId="{7345FE82-C6D7-40B0-AFED-94A532129FA1}" destId="{6024958E-724F-4F1C-82EC-F7DC92FAA7A4}" srcOrd="0" destOrd="3" presId="urn:microsoft.com/office/officeart/2005/8/layout/list1"/>
    <dgm:cxn modelId="{D18B2A68-B4C5-4529-882D-42A88CBE85F3}" type="presOf" srcId="{A315BEAF-7586-41BA-B089-3E59D08DA1DD}" destId="{6024958E-724F-4F1C-82EC-F7DC92FAA7A4}" srcOrd="0" destOrd="0" presId="urn:microsoft.com/office/officeart/2005/8/layout/list1"/>
    <dgm:cxn modelId="{2CB36470-94B2-4705-B914-CE9818544EBF}" srcId="{F6A10C2E-0428-4E17-969C-33207A8DDD72}" destId="{7345FE82-C6D7-40B0-AFED-94A532129FA1}" srcOrd="3" destOrd="0" parTransId="{B1216B50-A346-4469-8302-8136D7625BF4}" sibTransId="{646619F9-203A-4E17-B81D-A0BD4D588239}"/>
    <dgm:cxn modelId="{CDBAD05A-0E2C-4668-95C4-5994AED5F9FD}" type="presOf" srcId="{5395F473-4B00-496B-B453-6451BF799B09}" destId="{41263FEB-AFA6-401D-BF82-A2035F683122}" srcOrd="0" destOrd="0" presId="urn:microsoft.com/office/officeart/2005/8/layout/list1"/>
    <dgm:cxn modelId="{95696398-ACE5-4699-A510-F10608495E4B}" srcId="{F6A10C2E-0428-4E17-969C-33207A8DDD72}" destId="{1E27BF14-E7C7-4EBF-9953-8F85EF1BB579}" srcOrd="2" destOrd="0" parTransId="{601E0661-7493-48BF-9ABE-4BB9E0E55558}" sibTransId="{5ADAF7F4-0F1A-4B37-9B43-292A755430D0}"/>
    <dgm:cxn modelId="{C9A9349F-BE86-40CF-B02B-2E215A8818BA}" srcId="{F6A10C2E-0428-4E17-969C-33207A8DDD72}" destId="{A315BEAF-7586-41BA-B089-3E59D08DA1DD}" srcOrd="0" destOrd="0" parTransId="{944D361B-52CC-4B82-988F-A4E09895BE28}" sibTransId="{73D30C90-98BB-4B82-A0B4-83F1BEBB59D2}"/>
    <dgm:cxn modelId="{85229CB5-3F16-4ED4-96CE-EE5DBFB6175D}" type="presOf" srcId="{81D877D5-9127-4EAA-9D12-2EA8D8A488FD}" destId="{6024958E-724F-4F1C-82EC-F7DC92FAA7A4}" srcOrd="0" destOrd="1" presId="urn:microsoft.com/office/officeart/2005/8/layout/list1"/>
    <dgm:cxn modelId="{098A33C8-EF1F-42D6-90BB-F842BCD78A15}" srcId="{B192402E-D48E-4A20-9102-455829196172}" destId="{F6A10C2E-0428-4E17-969C-33207A8DDD72}" srcOrd="1" destOrd="0" parTransId="{E0BED730-F24D-41FB-B08A-48C89B6CE32D}" sibTransId="{449B920E-D218-4234-AD59-496EB2A803C1}"/>
    <dgm:cxn modelId="{D786E6D1-5ADF-4973-96D9-7C8E1D9695C3}" srcId="{F6A10C2E-0428-4E17-969C-33207A8DDD72}" destId="{81D877D5-9127-4EAA-9D12-2EA8D8A488FD}" srcOrd="1" destOrd="0" parTransId="{C31008F2-06F8-482D-A67B-F0856EB14EF3}" sibTransId="{363E4C9E-A0BA-41FD-B1EC-4C877CFD0724}"/>
    <dgm:cxn modelId="{565DA0F0-B0B6-496A-847E-3B2BCB0E7EC4}" type="presOf" srcId="{1E27BF14-E7C7-4EBF-9953-8F85EF1BB579}" destId="{6024958E-724F-4F1C-82EC-F7DC92FAA7A4}" srcOrd="0" destOrd="2" presId="urn:microsoft.com/office/officeart/2005/8/layout/list1"/>
    <dgm:cxn modelId="{B0E690FB-DA70-4241-B241-BDA0E1EC6176}" type="presOf" srcId="{5395F473-4B00-496B-B453-6451BF799B09}" destId="{8FD2540F-D6C6-4FAE-AEF9-838EB51D32B7}" srcOrd="1" destOrd="0" presId="urn:microsoft.com/office/officeart/2005/8/layout/list1"/>
    <dgm:cxn modelId="{D95C2C4D-575C-41FC-824F-6C465949527F}" type="presParOf" srcId="{48838873-4431-4954-9171-1238775AC576}" destId="{1133C806-D87C-48D5-B153-5F450BDCE162}" srcOrd="0" destOrd="0" presId="urn:microsoft.com/office/officeart/2005/8/layout/list1"/>
    <dgm:cxn modelId="{88FDC89A-21E4-4890-AF10-B66BD17EE832}" type="presParOf" srcId="{1133C806-D87C-48D5-B153-5F450BDCE162}" destId="{41263FEB-AFA6-401D-BF82-A2035F683122}" srcOrd="0" destOrd="0" presId="urn:microsoft.com/office/officeart/2005/8/layout/list1"/>
    <dgm:cxn modelId="{F5F7ED40-5CFC-4CD9-B371-82EFBAB8CC49}" type="presParOf" srcId="{1133C806-D87C-48D5-B153-5F450BDCE162}" destId="{8FD2540F-D6C6-4FAE-AEF9-838EB51D32B7}" srcOrd="1" destOrd="0" presId="urn:microsoft.com/office/officeart/2005/8/layout/list1"/>
    <dgm:cxn modelId="{AF06A957-C72C-4924-AC3E-A8C7FE9698CD}" type="presParOf" srcId="{48838873-4431-4954-9171-1238775AC576}" destId="{8B7F9A75-A56C-43DC-85BF-3AE4AC3DF863}" srcOrd="1" destOrd="0" presId="urn:microsoft.com/office/officeart/2005/8/layout/list1"/>
    <dgm:cxn modelId="{CC35D8FE-E0F4-4202-BC87-D474123F4694}" type="presParOf" srcId="{48838873-4431-4954-9171-1238775AC576}" destId="{CCE90BE7-57CA-4743-89D6-3977382A59D6}" srcOrd="2" destOrd="0" presId="urn:microsoft.com/office/officeart/2005/8/layout/list1"/>
    <dgm:cxn modelId="{4D26921B-AB37-4B1D-AEB4-3D36BE2C264F}" type="presParOf" srcId="{48838873-4431-4954-9171-1238775AC576}" destId="{18F7D85C-82EC-4851-BBE7-1F4940B5E48B}" srcOrd="3" destOrd="0" presId="urn:microsoft.com/office/officeart/2005/8/layout/list1"/>
    <dgm:cxn modelId="{5B42BE60-FADE-4E9D-BAB7-5A09DB47314C}" type="presParOf" srcId="{48838873-4431-4954-9171-1238775AC576}" destId="{075D4075-EB03-418D-938E-1EA8C8F08941}" srcOrd="4" destOrd="0" presId="urn:microsoft.com/office/officeart/2005/8/layout/list1"/>
    <dgm:cxn modelId="{9A4040D0-F541-4281-B30C-AE05B1A2F06D}" type="presParOf" srcId="{075D4075-EB03-418D-938E-1EA8C8F08941}" destId="{49CD06EF-922F-4EFB-90AC-B3A1426A7657}" srcOrd="0" destOrd="0" presId="urn:microsoft.com/office/officeart/2005/8/layout/list1"/>
    <dgm:cxn modelId="{73A67D9C-A51D-4961-BAD6-B2CD6C67BABD}" type="presParOf" srcId="{075D4075-EB03-418D-938E-1EA8C8F08941}" destId="{27760BCE-4EC8-431F-8297-582EB74FA07B}" srcOrd="1" destOrd="0" presId="urn:microsoft.com/office/officeart/2005/8/layout/list1"/>
    <dgm:cxn modelId="{81B8C5AE-E2F0-40AE-8A59-584B3FB1C93F}" type="presParOf" srcId="{48838873-4431-4954-9171-1238775AC576}" destId="{6321D7FD-6546-4D19-8593-38E0039D9540}" srcOrd="5" destOrd="0" presId="urn:microsoft.com/office/officeart/2005/8/layout/list1"/>
    <dgm:cxn modelId="{A5BDF37F-4FA1-422F-BC91-2AF641213EA0}" type="presParOf" srcId="{48838873-4431-4954-9171-1238775AC576}" destId="{6024958E-724F-4F1C-82EC-F7DC92FAA7A4}"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F6A10C2E-0428-4E17-969C-33207A8DDD72}">
      <dgm:prSet custT="1"/>
      <dgm:spPr>
        <a:solidFill>
          <a:schemeClr val="accent2">
            <a:lumMod val="50000"/>
          </a:schemeClr>
        </a:solidFill>
      </dgm:spPr>
      <dgm:t>
        <a:bodyPr/>
        <a:lstStyle/>
        <a:p>
          <a:r>
            <a:rPr lang="en-US" sz="2400" dirty="0"/>
            <a:t>We</a:t>
          </a:r>
          <a:r>
            <a:rPr lang="en-US" sz="2400" b="0" dirty="0"/>
            <a:t> are part of a team that advocates for children, our schools and our community stakeholders </a:t>
          </a:r>
          <a:endParaRPr lang="en-US" sz="2400" dirty="0"/>
        </a:p>
      </dgm:t>
    </dgm:pt>
    <dgm:pt modelId="{449B920E-D218-4234-AD59-496EB2A803C1}" type="sibTrans" cxnId="{098A33C8-EF1F-42D6-90BB-F842BCD78A15}">
      <dgm:prSet/>
      <dgm:spPr/>
      <dgm:t>
        <a:bodyPr/>
        <a:lstStyle/>
        <a:p>
          <a:endParaRPr lang="en-US"/>
        </a:p>
      </dgm:t>
    </dgm:pt>
    <dgm:pt modelId="{E0BED730-F24D-41FB-B08A-48C89B6CE32D}" type="parTrans" cxnId="{098A33C8-EF1F-42D6-90BB-F842BCD78A15}">
      <dgm:prSet/>
      <dgm:spPr/>
      <dgm:t>
        <a:bodyPr/>
        <a:lstStyle/>
        <a:p>
          <a:endParaRPr lang="en-US"/>
        </a:p>
      </dgm:t>
    </dgm:pt>
    <dgm:pt modelId="{5084DD35-AEAC-4774-8E15-AAE2BCA919B8}">
      <dgm:prSet custT="1"/>
      <dgm:spPr>
        <a:ln w="57150">
          <a:solidFill>
            <a:schemeClr val="accent2">
              <a:lumMod val="50000"/>
            </a:schemeClr>
          </a:solidFill>
        </a:ln>
      </dgm:spPr>
      <dgm:t>
        <a:bodyPr/>
        <a:lstStyle/>
        <a:p>
          <a:endParaRPr lang="en-US" sz="1600" b="0" dirty="0"/>
        </a:p>
      </dgm:t>
    </dgm:pt>
    <dgm:pt modelId="{432FF2A3-6D1B-45A1-9EA6-9E6805587B85}" type="parTrans" cxnId="{EB0259C2-8D5C-46C6-943E-311E18E8F993}">
      <dgm:prSet/>
      <dgm:spPr/>
      <dgm:t>
        <a:bodyPr/>
        <a:lstStyle/>
        <a:p>
          <a:endParaRPr lang="en-US"/>
        </a:p>
      </dgm:t>
    </dgm:pt>
    <dgm:pt modelId="{40FB3B14-D172-4657-8B43-8026F2588033}" type="sibTrans" cxnId="{EB0259C2-8D5C-46C6-943E-311E18E8F993}">
      <dgm:prSet/>
      <dgm:spPr/>
      <dgm:t>
        <a:bodyPr/>
        <a:lstStyle/>
        <a:p>
          <a:endParaRPr lang="en-US"/>
        </a:p>
      </dgm:t>
    </dgm:pt>
    <dgm:pt modelId="{3F9A9D92-00A1-44E1-BBB2-7CF5895A6710}">
      <dgm:prSet custT="1"/>
      <dgm:spPr>
        <a:ln w="57150">
          <a:solidFill>
            <a:schemeClr val="accent2">
              <a:lumMod val="50000"/>
            </a:schemeClr>
          </a:solidFill>
        </a:ln>
      </dgm:spPr>
      <dgm:t>
        <a:bodyPr/>
        <a:lstStyle/>
        <a:p>
          <a:endParaRPr lang="en-US" sz="1600" b="0" dirty="0"/>
        </a:p>
      </dgm:t>
    </dgm:pt>
    <dgm:pt modelId="{1233CAB8-653E-4191-820C-88F4CA2953C1}" type="parTrans" cxnId="{26F155C8-D3E2-4F49-A4D5-C0095BB31B34}">
      <dgm:prSet/>
      <dgm:spPr/>
      <dgm:t>
        <a:bodyPr/>
        <a:lstStyle/>
        <a:p>
          <a:endParaRPr lang="en-US"/>
        </a:p>
      </dgm:t>
    </dgm:pt>
    <dgm:pt modelId="{E734330F-0763-4131-8705-13B270D7CC08}" type="sibTrans" cxnId="{26F155C8-D3E2-4F49-A4D5-C0095BB31B34}">
      <dgm:prSet/>
      <dgm:spPr/>
      <dgm:t>
        <a:bodyPr/>
        <a:lstStyle/>
        <a:p>
          <a:endParaRPr lang="en-US"/>
        </a:p>
      </dgm:t>
    </dgm:pt>
    <dgm:pt modelId="{5A0A8ECE-E5CB-4C00-A1A3-1BE12AAE8C1F}">
      <dgm:prSet custT="1"/>
      <dgm:spPr>
        <a:ln w="57150">
          <a:solidFill>
            <a:schemeClr val="accent2">
              <a:lumMod val="50000"/>
            </a:schemeClr>
          </a:solidFill>
        </a:ln>
      </dgm:spPr>
      <dgm:t>
        <a:bodyPr/>
        <a:lstStyle/>
        <a:p>
          <a:endParaRPr lang="en-US" sz="1600" b="0" dirty="0"/>
        </a:p>
      </dgm:t>
    </dgm:pt>
    <dgm:pt modelId="{5CB54465-57C6-456C-8BCF-AB3873D5A8B4}" type="parTrans" cxnId="{7FFFB298-6AE7-4A3B-B0E8-F434F5BABE1E}">
      <dgm:prSet/>
      <dgm:spPr/>
      <dgm:t>
        <a:bodyPr/>
        <a:lstStyle/>
        <a:p>
          <a:endParaRPr lang="en-US"/>
        </a:p>
      </dgm:t>
    </dgm:pt>
    <dgm:pt modelId="{BEA13775-342B-4233-A2C7-D65BD16398DC}" type="sibTrans" cxnId="{7FFFB298-6AE7-4A3B-B0E8-F434F5BABE1E}">
      <dgm:prSet/>
      <dgm:spPr/>
      <dgm:t>
        <a:bodyPr/>
        <a:lstStyle/>
        <a:p>
          <a:endParaRPr lang="en-US"/>
        </a:p>
      </dgm:t>
    </dgm:pt>
    <dgm:pt modelId="{75F28B42-0B29-43C0-8ADF-17CCA018A7A1}">
      <dgm:prSet custT="1"/>
      <dgm:spPr>
        <a:ln w="57150">
          <a:solidFill>
            <a:schemeClr val="accent2">
              <a:lumMod val="50000"/>
            </a:schemeClr>
          </a:solidFill>
        </a:ln>
      </dgm:spPr>
      <dgm:t>
        <a:bodyPr/>
        <a:lstStyle/>
        <a:p>
          <a:r>
            <a:rPr lang="en-US" sz="2800" b="1" dirty="0"/>
            <a:t>Advisory has:</a:t>
          </a:r>
          <a:endParaRPr lang="en-US" sz="1600" dirty="0"/>
        </a:p>
      </dgm:t>
    </dgm:pt>
    <dgm:pt modelId="{E8BEC15B-5AE0-48BD-ADF0-206B683A212C}" type="parTrans" cxnId="{DA9FA53D-AB34-4E8F-A1A7-A20A88B33203}">
      <dgm:prSet/>
      <dgm:spPr/>
      <dgm:t>
        <a:bodyPr/>
        <a:lstStyle/>
        <a:p>
          <a:endParaRPr lang="en-US"/>
        </a:p>
      </dgm:t>
    </dgm:pt>
    <dgm:pt modelId="{55AFF305-FE2B-458E-9A3F-CE0E6D18A57B}" type="sibTrans" cxnId="{DA9FA53D-AB34-4E8F-A1A7-A20A88B33203}">
      <dgm:prSet/>
      <dgm:spPr/>
      <dgm:t>
        <a:bodyPr/>
        <a:lstStyle/>
        <a:p>
          <a:endParaRPr lang="en-US"/>
        </a:p>
      </dgm:t>
    </dgm:pt>
    <dgm:pt modelId="{29486128-EB0F-49EF-8BBE-1E802B2E8BA9}">
      <dgm:prSet custT="1"/>
      <dgm:spPr>
        <a:ln w="57150">
          <a:solidFill>
            <a:schemeClr val="accent2">
              <a:lumMod val="50000"/>
            </a:schemeClr>
          </a:solidFill>
        </a:ln>
      </dgm:spPr>
      <dgm:t>
        <a:bodyPr/>
        <a:lstStyle/>
        <a:p>
          <a:r>
            <a:rPr lang="en-US" sz="2000" dirty="0"/>
            <a:t>Single Sign-on instructions on websites</a:t>
          </a:r>
        </a:p>
      </dgm:t>
    </dgm:pt>
    <dgm:pt modelId="{AB3AC5C0-2930-442F-8B72-8BF257619C0E}" type="parTrans" cxnId="{515DAE13-6037-48D2-9122-7B326C101802}">
      <dgm:prSet/>
      <dgm:spPr/>
      <dgm:t>
        <a:bodyPr/>
        <a:lstStyle/>
        <a:p>
          <a:endParaRPr lang="en-US"/>
        </a:p>
      </dgm:t>
    </dgm:pt>
    <dgm:pt modelId="{F10F7B70-A1C2-4997-8A0A-808194D09D2B}" type="sibTrans" cxnId="{515DAE13-6037-48D2-9122-7B326C101802}">
      <dgm:prSet/>
      <dgm:spPr/>
      <dgm:t>
        <a:bodyPr/>
        <a:lstStyle/>
        <a:p>
          <a:endParaRPr lang="en-US"/>
        </a:p>
      </dgm:t>
    </dgm:pt>
    <dgm:pt modelId="{4537D416-5913-4212-B318-54C3689D5629}">
      <dgm:prSet custT="1"/>
      <dgm:spPr>
        <a:ln w="57150">
          <a:solidFill>
            <a:schemeClr val="accent2">
              <a:lumMod val="50000"/>
            </a:schemeClr>
          </a:solidFill>
        </a:ln>
      </dgm:spPr>
      <dgm:t>
        <a:bodyPr/>
        <a:lstStyle/>
        <a:p>
          <a:r>
            <a:rPr lang="en-US" sz="2000" dirty="0"/>
            <a:t>Communicated </a:t>
          </a:r>
          <a:r>
            <a:rPr lang="en-US" sz="2000" dirty="0" err="1"/>
            <a:t>Xello’s</a:t>
          </a:r>
          <a:r>
            <a:rPr lang="en-US" sz="2000" dirty="0"/>
            <a:t> replacement of Naviance</a:t>
          </a:r>
        </a:p>
      </dgm:t>
    </dgm:pt>
    <dgm:pt modelId="{34AF7989-FBEA-472C-8EB0-518A7ECB6736}" type="parTrans" cxnId="{161CD26B-F648-4A28-ADDC-D651A3A08B28}">
      <dgm:prSet/>
      <dgm:spPr/>
      <dgm:t>
        <a:bodyPr/>
        <a:lstStyle/>
        <a:p>
          <a:endParaRPr lang="en-US"/>
        </a:p>
      </dgm:t>
    </dgm:pt>
    <dgm:pt modelId="{F4F7FF57-157F-4525-986F-3CC1A5654A6C}" type="sibTrans" cxnId="{161CD26B-F648-4A28-ADDC-D651A3A08B28}">
      <dgm:prSet/>
      <dgm:spPr/>
      <dgm:t>
        <a:bodyPr/>
        <a:lstStyle/>
        <a:p>
          <a:endParaRPr lang="en-US"/>
        </a:p>
      </dgm:t>
    </dgm:pt>
    <dgm:pt modelId="{90FD304E-238B-473E-AB81-2C157CC1EDC7}">
      <dgm:prSet custT="1"/>
      <dgm:spPr>
        <a:ln w="57150">
          <a:solidFill>
            <a:schemeClr val="accent2">
              <a:lumMod val="50000"/>
            </a:schemeClr>
          </a:solidFill>
        </a:ln>
      </dgm:spPr>
      <dgm:t>
        <a:bodyPr/>
        <a:lstStyle/>
        <a:p>
          <a:r>
            <a:rPr lang="en-US" sz="2000" dirty="0"/>
            <a:t>Advocated for no Clear Backpacks</a:t>
          </a:r>
        </a:p>
      </dgm:t>
    </dgm:pt>
    <dgm:pt modelId="{BA27C2F3-FD10-4443-99C2-D9552B1E00EF}" type="parTrans" cxnId="{F97E0078-137B-4D28-9401-E1646852A24D}">
      <dgm:prSet/>
      <dgm:spPr/>
      <dgm:t>
        <a:bodyPr/>
        <a:lstStyle/>
        <a:p>
          <a:endParaRPr lang="en-US"/>
        </a:p>
      </dgm:t>
    </dgm:pt>
    <dgm:pt modelId="{BA98AB77-CC59-40E5-AD7F-754483AA9855}" type="sibTrans" cxnId="{F97E0078-137B-4D28-9401-E1646852A24D}">
      <dgm:prSet/>
      <dgm:spPr/>
      <dgm:t>
        <a:bodyPr/>
        <a:lstStyle/>
        <a:p>
          <a:endParaRPr lang="en-US"/>
        </a:p>
      </dgm:t>
    </dgm:pt>
    <dgm:pt modelId="{89165912-3554-4C40-9B42-F0B63DABE078}">
      <dgm:prSet custT="1"/>
      <dgm:spPr>
        <a:ln w="57150">
          <a:solidFill>
            <a:schemeClr val="accent2">
              <a:lumMod val="50000"/>
            </a:schemeClr>
          </a:solidFill>
        </a:ln>
      </dgm:spPr>
      <dgm:t>
        <a:bodyPr/>
        <a:lstStyle/>
        <a:p>
          <a:r>
            <a:rPr lang="en-US" sz="2000" dirty="0"/>
            <a:t>Continuing to advocate for no homework over the Holidays and following policy on make-up work</a:t>
          </a:r>
        </a:p>
      </dgm:t>
    </dgm:pt>
    <dgm:pt modelId="{D425132A-9F95-4030-853A-985ABB21A4E9}" type="parTrans" cxnId="{E5B7AC7B-D915-4F61-94E1-DB1726E16769}">
      <dgm:prSet/>
      <dgm:spPr/>
      <dgm:t>
        <a:bodyPr/>
        <a:lstStyle/>
        <a:p>
          <a:endParaRPr lang="en-US"/>
        </a:p>
      </dgm:t>
    </dgm:pt>
    <dgm:pt modelId="{C72F8CD7-D3B7-43C2-B3E2-A6805A7D3CDE}" type="sibTrans" cxnId="{E5B7AC7B-D915-4F61-94E1-DB1726E16769}">
      <dgm:prSet/>
      <dgm:spPr/>
      <dgm:t>
        <a:bodyPr/>
        <a:lstStyle/>
        <a:p>
          <a:endParaRPr lang="en-US"/>
        </a:p>
      </dgm:t>
    </dgm:pt>
    <dgm:pt modelId="{99927409-87D0-4986-8336-83FC882D994A}">
      <dgm:prSet custT="1"/>
      <dgm:spPr>
        <a:ln w="57150">
          <a:solidFill>
            <a:schemeClr val="accent2">
              <a:lumMod val="50000"/>
            </a:schemeClr>
          </a:solidFill>
        </a:ln>
      </dgm:spPr>
      <dgm:t>
        <a:bodyPr/>
        <a:lstStyle/>
        <a:p>
          <a:pPr>
            <a:buFont typeface="Arial" panose="020B0604020202020204" pitchFamily="34" charset="0"/>
            <a:buChar char="•"/>
          </a:pPr>
          <a:r>
            <a:rPr lang="en-US" sz="2000" b="0" dirty="0"/>
            <a:t>Advocated for the parents that can’t get involved.</a:t>
          </a:r>
        </a:p>
      </dgm:t>
    </dgm:pt>
    <dgm:pt modelId="{46BB0397-5B49-406F-B7FB-BF86D24D91A4}" type="parTrans" cxnId="{5E26609F-0D52-4931-AB83-B890E6FF1818}">
      <dgm:prSet/>
      <dgm:spPr/>
      <dgm:t>
        <a:bodyPr/>
        <a:lstStyle/>
        <a:p>
          <a:endParaRPr lang="en-US"/>
        </a:p>
      </dgm:t>
    </dgm:pt>
    <dgm:pt modelId="{01F1CCC2-FC0B-4D23-93E3-123AAC568310}" type="sibTrans" cxnId="{5E26609F-0D52-4931-AB83-B890E6FF1818}">
      <dgm:prSet/>
      <dgm:spPr/>
      <dgm:t>
        <a:bodyPr/>
        <a:lstStyle/>
        <a:p>
          <a:endParaRPr lang="en-US"/>
        </a:p>
      </dgm:t>
    </dgm:pt>
    <dgm:pt modelId="{458E78E7-2571-41C3-A6F9-A86095123D1A}">
      <dgm:prSet custT="1"/>
      <dgm:spPr>
        <a:ln w="57150">
          <a:solidFill>
            <a:schemeClr val="accent2">
              <a:lumMod val="50000"/>
            </a:schemeClr>
          </a:solidFill>
        </a:ln>
      </dgm:spPr>
      <dgm:t>
        <a:bodyPr/>
        <a:lstStyle/>
        <a:p>
          <a:pPr>
            <a:buFont typeface="Arial" panose="020B0604020202020204" pitchFamily="34" charset="0"/>
            <a:buChar char="•"/>
          </a:pPr>
          <a:r>
            <a:rPr lang="en-US" sz="2000" b="0" dirty="0"/>
            <a:t>Library media implementation</a:t>
          </a:r>
        </a:p>
      </dgm:t>
    </dgm:pt>
    <dgm:pt modelId="{B128D9BA-40AD-4520-9C8D-D4F5B02DF55D}" type="parTrans" cxnId="{AAB376C7-508D-4F9D-8183-65A80EA972F3}">
      <dgm:prSet/>
      <dgm:spPr/>
    </dgm:pt>
    <dgm:pt modelId="{20FD431F-87D7-4DB8-8867-AECA3779F28A}" type="sibTrans" cxnId="{AAB376C7-508D-4F9D-8183-65A80EA972F3}">
      <dgm:prSet/>
      <dgm:spPr/>
    </dgm:pt>
    <dgm:pt modelId="{B4C549F9-C088-49FD-82A1-F29D6F30AA2C}">
      <dgm:prSet custT="1"/>
      <dgm:spPr>
        <a:ln w="57150">
          <a:solidFill>
            <a:schemeClr val="accent2">
              <a:lumMod val="50000"/>
            </a:schemeClr>
          </a:solidFill>
        </a:ln>
      </dgm:spPr>
      <dgm:t>
        <a:bodyPr/>
        <a:lstStyle/>
        <a:p>
          <a:pPr>
            <a:buFont typeface="Arial" panose="020B0604020202020204" pitchFamily="34" charset="0"/>
            <a:buChar char="•"/>
          </a:pPr>
          <a:r>
            <a:rPr lang="en-US" sz="2000" b="0" dirty="0"/>
            <a:t>Reproductive and disease prevention</a:t>
          </a:r>
        </a:p>
      </dgm:t>
    </dgm:pt>
    <dgm:pt modelId="{6FF6D835-D547-4807-B58B-3C4FA493D0CD}" type="parTrans" cxnId="{049482CA-4219-4D0B-82BF-F167A10CE135}">
      <dgm:prSet/>
      <dgm:spPr/>
    </dgm:pt>
    <dgm:pt modelId="{DB24D57B-1FFF-431F-BB0F-95846604058D}" type="sibTrans" cxnId="{049482CA-4219-4D0B-82BF-F167A10CE135}">
      <dgm:prSet/>
      <dgm:spPr/>
    </dgm:pt>
    <dgm:pt modelId="{6B4E09ED-8EFC-408D-841D-3732A9F41A4B}">
      <dgm:prSet custT="1"/>
      <dgm:spPr>
        <a:ln w="57150">
          <a:solidFill>
            <a:schemeClr val="accent2">
              <a:lumMod val="50000"/>
            </a:schemeClr>
          </a:solidFill>
        </a:ln>
      </dgm:spPr>
      <dgm:t>
        <a:bodyPr/>
        <a:lstStyle/>
        <a:p>
          <a:pPr>
            <a:buFont typeface="Arial" panose="020B0604020202020204" pitchFamily="34" charset="0"/>
            <a:buChar char="•"/>
          </a:pPr>
          <a:r>
            <a:rPr lang="en-US" sz="2000" b="0" dirty="0"/>
            <a:t>Advocated for equality for all students and schools in policies.</a:t>
          </a:r>
        </a:p>
      </dgm:t>
    </dgm:pt>
    <dgm:pt modelId="{BACCB66F-9900-4479-97A4-FE5D39D7C3FA}" type="parTrans" cxnId="{BFB0D26C-19F4-48DC-A94B-32D3D5753A6D}">
      <dgm:prSet/>
      <dgm:spPr/>
    </dgm:pt>
    <dgm:pt modelId="{EC8CCA5C-2BFB-40B8-BB6B-339349A0AB06}" type="sibTrans" cxnId="{BFB0D26C-19F4-48DC-A94B-32D3D5753A6D}">
      <dgm:prSet/>
      <dgm:spPr/>
    </dgm:pt>
    <dgm:pt modelId="{48838873-4431-4954-9171-1238775AC576}" type="pres">
      <dgm:prSet presAssocID="{B192402E-D48E-4A20-9102-455829196172}" presName="linear" presStyleCnt="0">
        <dgm:presLayoutVars>
          <dgm:dir/>
          <dgm:animLvl val="lvl"/>
          <dgm:resizeHandles val="exact"/>
        </dgm:presLayoutVars>
      </dgm:prSet>
      <dgm:spPr/>
    </dgm:pt>
    <dgm:pt modelId="{1133C806-D87C-48D5-B153-5F450BDCE162}" type="pres">
      <dgm:prSet presAssocID="{5395F473-4B00-496B-B453-6451BF799B09}" presName="parentLin" presStyleCnt="0"/>
      <dgm:spPr/>
    </dgm:pt>
    <dgm:pt modelId="{41263FEB-AFA6-401D-BF82-A2035F683122}" type="pres">
      <dgm:prSet presAssocID="{5395F473-4B00-496B-B453-6451BF799B09}" presName="parentLeftMargin" presStyleLbl="node1" presStyleIdx="0" presStyleCnt="2"/>
      <dgm:spPr/>
    </dgm:pt>
    <dgm:pt modelId="{8FD2540F-D6C6-4FAE-AEF9-838EB51D32B7}" type="pres">
      <dgm:prSet presAssocID="{5395F473-4B00-496B-B453-6451BF799B09}" presName="parentText" presStyleLbl="node1" presStyleIdx="0" presStyleCnt="2">
        <dgm:presLayoutVars>
          <dgm:chMax val="0"/>
          <dgm:bulletEnabled val="1"/>
        </dgm:presLayoutVars>
      </dgm:prSet>
      <dgm:spPr/>
    </dgm:pt>
    <dgm:pt modelId="{8B7F9A75-A56C-43DC-85BF-3AE4AC3DF863}" type="pres">
      <dgm:prSet presAssocID="{5395F473-4B00-496B-B453-6451BF799B09}" presName="negativeSpace" presStyleCnt="0"/>
      <dgm:spPr/>
    </dgm:pt>
    <dgm:pt modelId="{CCE90BE7-57CA-4743-89D6-3977382A59D6}" type="pres">
      <dgm:prSet presAssocID="{5395F473-4B00-496B-B453-6451BF799B09}" presName="childText" presStyleLbl="conFgAcc1" presStyleIdx="0" presStyleCnt="2" custScaleX="77816" custScaleY="7521" custLinFactY="677269" custLinFactNeighborX="1156" custLinFactNeighborY="700000">
        <dgm:presLayoutVars>
          <dgm:bulletEnabled val="1"/>
        </dgm:presLayoutVars>
      </dgm:prSet>
      <dgm:spPr/>
    </dgm:pt>
    <dgm:pt modelId="{18F7D85C-82EC-4851-BBE7-1F4940B5E48B}" type="pres">
      <dgm:prSet presAssocID="{169C7AF9-916F-47C4-A9C3-3ACADEA4D272}" presName="spaceBetweenRectangles" presStyleCnt="0"/>
      <dgm:spPr/>
    </dgm:pt>
    <dgm:pt modelId="{075D4075-EB03-418D-938E-1EA8C8F08941}" type="pres">
      <dgm:prSet presAssocID="{F6A10C2E-0428-4E17-969C-33207A8DDD72}" presName="parentLin" presStyleCnt="0"/>
      <dgm:spPr/>
    </dgm:pt>
    <dgm:pt modelId="{49CD06EF-922F-4EFB-90AC-B3A1426A7657}" type="pres">
      <dgm:prSet presAssocID="{F6A10C2E-0428-4E17-969C-33207A8DDD72}" presName="parentLeftMargin" presStyleLbl="node1" presStyleIdx="0" presStyleCnt="2"/>
      <dgm:spPr/>
    </dgm:pt>
    <dgm:pt modelId="{27760BCE-4EC8-431F-8297-582EB74FA07B}" type="pres">
      <dgm:prSet presAssocID="{F6A10C2E-0428-4E17-969C-33207A8DDD72}" presName="parentText" presStyleLbl="node1" presStyleIdx="1" presStyleCnt="2" custScaleX="158489" custScaleY="431113" custLinFactY="-26748" custLinFactNeighborX="-44721" custLinFactNeighborY="-100000">
        <dgm:presLayoutVars>
          <dgm:chMax val="0"/>
          <dgm:bulletEnabled val="1"/>
        </dgm:presLayoutVars>
      </dgm:prSet>
      <dgm:spPr/>
    </dgm:pt>
    <dgm:pt modelId="{6321D7FD-6546-4D19-8593-38E0039D9540}" type="pres">
      <dgm:prSet presAssocID="{F6A10C2E-0428-4E17-969C-33207A8DDD72}" presName="negativeSpace" presStyleCnt="0"/>
      <dgm:spPr/>
    </dgm:pt>
    <dgm:pt modelId="{6024958E-724F-4F1C-82EC-F7DC92FAA7A4}" type="pres">
      <dgm:prSet presAssocID="{F6A10C2E-0428-4E17-969C-33207A8DDD72}" presName="childText" presStyleLbl="conFgAcc1" presStyleIdx="1" presStyleCnt="2" custScaleX="100000" custScaleY="80632" custLinFactNeighborX="34" custLinFactNeighborY="-87670">
        <dgm:presLayoutVars>
          <dgm:bulletEnabled val="1"/>
        </dgm:presLayoutVars>
      </dgm:prSet>
      <dgm:spPr/>
    </dgm:pt>
  </dgm:ptLst>
  <dgm:cxnLst>
    <dgm:cxn modelId="{515DAE13-6037-48D2-9122-7B326C101802}" srcId="{F6A10C2E-0428-4E17-969C-33207A8DDD72}" destId="{29486128-EB0F-49EF-8BBE-1E802B2E8BA9}" srcOrd="1" destOrd="0" parTransId="{AB3AC5C0-2930-442F-8B72-8BF257619C0E}" sibTransId="{F10F7B70-A1C2-4997-8A0A-808194D09D2B}"/>
    <dgm:cxn modelId="{260CC718-1C19-4A58-B25E-4613464E2BCD}" type="presOf" srcId="{B192402E-D48E-4A20-9102-455829196172}" destId="{48838873-4431-4954-9171-1238775AC576}" srcOrd="0" destOrd="0" presId="urn:microsoft.com/office/officeart/2005/8/layout/list1"/>
    <dgm:cxn modelId="{DED4401A-2C0F-4F3C-91AE-0CFEFE1F7FEF}" type="presOf" srcId="{4537D416-5913-4212-B318-54C3689D5629}" destId="{6024958E-724F-4F1C-82EC-F7DC92FAA7A4}" srcOrd="0" destOrd="2"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3AD2D22D-ED64-47F9-8CDF-FCA1981EC993}" type="presOf" srcId="{89165912-3554-4C40-9B42-F0B63DABE078}" destId="{6024958E-724F-4F1C-82EC-F7DC92FAA7A4}" srcOrd="0" destOrd="4" presId="urn:microsoft.com/office/officeart/2005/8/layout/list1"/>
    <dgm:cxn modelId="{B3E0EE30-D894-4008-ABB0-5B199570F926}" type="presOf" srcId="{F6A10C2E-0428-4E17-969C-33207A8DDD72}" destId="{27760BCE-4EC8-431F-8297-582EB74FA07B}" srcOrd="1" destOrd="0" presId="urn:microsoft.com/office/officeart/2005/8/layout/list1"/>
    <dgm:cxn modelId="{224C6934-97F6-4D8A-BC06-279C2495BDE9}" type="presOf" srcId="{29486128-EB0F-49EF-8BBE-1E802B2E8BA9}" destId="{6024958E-724F-4F1C-82EC-F7DC92FAA7A4}" srcOrd="0" destOrd="1" presId="urn:microsoft.com/office/officeart/2005/8/layout/list1"/>
    <dgm:cxn modelId="{EA3DD936-A2C3-404B-B6B9-4CE768F3A309}" type="presOf" srcId="{F6A10C2E-0428-4E17-969C-33207A8DDD72}" destId="{49CD06EF-922F-4EFB-90AC-B3A1426A7657}" srcOrd="0" destOrd="0" presId="urn:microsoft.com/office/officeart/2005/8/layout/list1"/>
    <dgm:cxn modelId="{F895A139-EE35-41A5-A320-05DA9E561999}" type="presOf" srcId="{99927409-87D0-4986-8336-83FC882D994A}" destId="{6024958E-724F-4F1C-82EC-F7DC92FAA7A4}" srcOrd="0" destOrd="8" presId="urn:microsoft.com/office/officeart/2005/8/layout/list1"/>
    <dgm:cxn modelId="{DA9FA53D-AB34-4E8F-A1A7-A20A88B33203}" srcId="{F6A10C2E-0428-4E17-969C-33207A8DDD72}" destId="{75F28B42-0B29-43C0-8ADF-17CCA018A7A1}" srcOrd="0" destOrd="0" parTransId="{E8BEC15B-5AE0-48BD-ADF0-206B683A212C}" sibTransId="{55AFF305-FE2B-458E-9A3F-CE0E6D18A57B}"/>
    <dgm:cxn modelId="{8FE95C42-4762-424A-A366-61EE946F9B61}" type="presOf" srcId="{5A0A8ECE-E5CB-4C00-A1A3-1BE12AAE8C1F}" destId="{6024958E-724F-4F1C-82EC-F7DC92FAA7A4}" srcOrd="0" destOrd="10" presId="urn:microsoft.com/office/officeart/2005/8/layout/list1"/>
    <dgm:cxn modelId="{161CD26B-F648-4A28-ADDC-D651A3A08B28}" srcId="{F6A10C2E-0428-4E17-969C-33207A8DDD72}" destId="{4537D416-5913-4212-B318-54C3689D5629}" srcOrd="2" destOrd="0" parTransId="{34AF7989-FBEA-472C-8EB0-518A7ECB6736}" sibTransId="{F4F7FF57-157F-4525-986F-3CC1A5654A6C}"/>
    <dgm:cxn modelId="{BFB0D26C-19F4-48DC-A94B-32D3D5753A6D}" srcId="{F6A10C2E-0428-4E17-969C-33207A8DDD72}" destId="{6B4E09ED-8EFC-408D-841D-3732A9F41A4B}" srcOrd="7" destOrd="0" parTransId="{BACCB66F-9900-4479-97A4-FE5D39D7C3FA}" sibTransId="{EC8CCA5C-2BFB-40B8-BB6B-339349A0AB06}"/>
    <dgm:cxn modelId="{4F57D054-50FF-45D3-B205-A235BD32ADA1}" type="presOf" srcId="{B4C549F9-C088-49FD-82A1-F29D6F30AA2C}" destId="{6024958E-724F-4F1C-82EC-F7DC92FAA7A4}" srcOrd="0" destOrd="6" presId="urn:microsoft.com/office/officeart/2005/8/layout/list1"/>
    <dgm:cxn modelId="{F97E0078-137B-4D28-9401-E1646852A24D}" srcId="{F6A10C2E-0428-4E17-969C-33207A8DDD72}" destId="{90FD304E-238B-473E-AB81-2C157CC1EDC7}" srcOrd="3" destOrd="0" parTransId="{BA27C2F3-FD10-4443-99C2-D9552B1E00EF}" sibTransId="{BA98AB77-CC59-40E5-AD7F-754483AA9855}"/>
    <dgm:cxn modelId="{CDBAD05A-0E2C-4668-95C4-5994AED5F9FD}" type="presOf" srcId="{5395F473-4B00-496B-B453-6451BF799B09}" destId="{41263FEB-AFA6-401D-BF82-A2035F683122}" srcOrd="0" destOrd="0" presId="urn:microsoft.com/office/officeart/2005/8/layout/list1"/>
    <dgm:cxn modelId="{E5B7AC7B-D915-4F61-94E1-DB1726E16769}" srcId="{F6A10C2E-0428-4E17-969C-33207A8DDD72}" destId="{89165912-3554-4C40-9B42-F0B63DABE078}" srcOrd="4" destOrd="0" parTransId="{D425132A-9F95-4030-853A-985ABB21A4E9}" sibTransId="{C72F8CD7-D3B7-43C2-B3E2-A6805A7D3CDE}"/>
    <dgm:cxn modelId="{5128F38D-C4F9-4FEA-8FB3-24579059E24D}" type="presOf" srcId="{5084DD35-AEAC-4774-8E15-AAE2BCA919B8}" destId="{6024958E-724F-4F1C-82EC-F7DC92FAA7A4}" srcOrd="0" destOrd="11" presId="urn:microsoft.com/office/officeart/2005/8/layout/list1"/>
    <dgm:cxn modelId="{977C8291-205E-4C4A-8B2C-0420F1BD6F01}" type="presOf" srcId="{75F28B42-0B29-43C0-8ADF-17CCA018A7A1}" destId="{6024958E-724F-4F1C-82EC-F7DC92FAA7A4}" srcOrd="0" destOrd="0" presId="urn:microsoft.com/office/officeart/2005/8/layout/list1"/>
    <dgm:cxn modelId="{7FFFB298-6AE7-4A3B-B0E8-F434F5BABE1E}" srcId="{F6A10C2E-0428-4E17-969C-33207A8DDD72}" destId="{5A0A8ECE-E5CB-4C00-A1A3-1BE12AAE8C1F}" srcOrd="10" destOrd="0" parTransId="{5CB54465-57C6-456C-8BCF-AB3873D5A8B4}" sibTransId="{BEA13775-342B-4233-A2C7-D65BD16398DC}"/>
    <dgm:cxn modelId="{5E26609F-0D52-4931-AB83-B890E6FF1818}" srcId="{F6A10C2E-0428-4E17-969C-33207A8DDD72}" destId="{99927409-87D0-4986-8336-83FC882D994A}" srcOrd="8" destOrd="0" parTransId="{46BB0397-5B49-406F-B7FB-BF86D24D91A4}" sibTransId="{01F1CCC2-FC0B-4D23-93E3-123AAC568310}"/>
    <dgm:cxn modelId="{AE5A00AE-176B-4C6D-A1E6-2E49FD4292AF}" type="presOf" srcId="{3F9A9D92-00A1-44E1-BBB2-7CF5895A6710}" destId="{6024958E-724F-4F1C-82EC-F7DC92FAA7A4}" srcOrd="0" destOrd="9" presId="urn:microsoft.com/office/officeart/2005/8/layout/list1"/>
    <dgm:cxn modelId="{7DAAB4B7-AD15-4FDA-9402-D65D4CB2451B}" type="presOf" srcId="{6B4E09ED-8EFC-408D-841D-3732A9F41A4B}" destId="{6024958E-724F-4F1C-82EC-F7DC92FAA7A4}" srcOrd="0" destOrd="7" presId="urn:microsoft.com/office/officeart/2005/8/layout/list1"/>
    <dgm:cxn modelId="{EB0259C2-8D5C-46C6-943E-311E18E8F993}" srcId="{F6A10C2E-0428-4E17-969C-33207A8DDD72}" destId="{5084DD35-AEAC-4774-8E15-AAE2BCA919B8}" srcOrd="11" destOrd="0" parTransId="{432FF2A3-6D1B-45A1-9EA6-9E6805587B85}" sibTransId="{40FB3B14-D172-4657-8B43-8026F2588033}"/>
    <dgm:cxn modelId="{AAB376C7-508D-4F9D-8183-65A80EA972F3}" srcId="{F6A10C2E-0428-4E17-969C-33207A8DDD72}" destId="{458E78E7-2571-41C3-A6F9-A86095123D1A}" srcOrd="5" destOrd="0" parTransId="{B128D9BA-40AD-4520-9C8D-D4F5B02DF55D}" sibTransId="{20FD431F-87D7-4DB8-8867-AECA3779F28A}"/>
    <dgm:cxn modelId="{098A33C8-EF1F-42D6-90BB-F842BCD78A15}" srcId="{B192402E-D48E-4A20-9102-455829196172}" destId="{F6A10C2E-0428-4E17-969C-33207A8DDD72}" srcOrd="1" destOrd="0" parTransId="{E0BED730-F24D-41FB-B08A-48C89B6CE32D}" sibTransId="{449B920E-D218-4234-AD59-496EB2A803C1}"/>
    <dgm:cxn modelId="{26F155C8-D3E2-4F49-A4D5-C0095BB31B34}" srcId="{F6A10C2E-0428-4E17-969C-33207A8DDD72}" destId="{3F9A9D92-00A1-44E1-BBB2-7CF5895A6710}" srcOrd="9" destOrd="0" parTransId="{1233CAB8-653E-4191-820C-88F4CA2953C1}" sibTransId="{E734330F-0763-4131-8705-13B270D7CC08}"/>
    <dgm:cxn modelId="{049482CA-4219-4D0B-82BF-F167A10CE135}" srcId="{F6A10C2E-0428-4E17-969C-33207A8DDD72}" destId="{B4C549F9-C088-49FD-82A1-F29D6F30AA2C}" srcOrd="6" destOrd="0" parTransId="{6FF6D835-D547-4807-B58B-3C4FA493D0CD}" sibTransId="{DB24D57B-1FFF-431F-BB0F-95846604058D}"/>
    <dgm:cxn modelId="{4F0993CC-FFE0-47FF-BB56-03DE2B269D8E}" type="presOf" srcId="{90FD304E-238B-473E-AB81-2C157CC1EDC7}" destId="{6024958E-724F-4F1C-82EC-F7DC92FAA7A4}" srcOrd="0" destOrd="3" presId="urn:microsoft.com/office/officeart/2005/8/layout/list1"/>
    <dgm:cxn modelId="{16C20BDD-FC69-4AB8-BCBA-B18D1A088647}" type="presOf" srcId="{458E78E7-2571-41C3-A6F9-A86095123D1A}" destId="{6024958E-724F-4F1C-82EC-F7DC92FAA7A4}" srcOrd="0" destOrd="5" presId="urn:microsoft.com/office/officeart/2005/8/layout/list1"/>
    <dgm:cxn modelId="{B0E690FB-DA70-4241-B241-BDA0E1EC6176}" type="presOf" srcId="{5395F473-4B00-496B-B453-6451BF799B09}" destId="{8FD2540F-D6C6-4FAE-AEF9-838EB51D32B7}" srcOrd="1" destOrd="0" presId="urn:microsoft.com/office/officeart/2005/8/layout/list1"/>
    <dgm:cxn modelId="{D95C2C4D-575C-41FC-824F-6C465949527F}" type="presParOf" srcId="{48838873-4431-4954-9171-1238775AC576}" destId="{1133C806-D87C-48D5-B153-5F450BDCE162}" srcOrd="0" destOrd="0" presId="urn:microsoft.com/office/officeart/2005/8/layout/list1"/>
    <dgm:cxn modelId="{88FDC89A-21E4-4890-AF10-B66BD17EE832}" type="presParOf" srcId="{1133C806-D87C-48D5-B153-5F450BDCE162}" destId="{41263FEB-AFA6-401D-BF82-A2035F683122}" srcOrd="0" destOrd="0" presId="urn:microsoft.com/office/officeart/2005/8/layout/list1"/>
    <dgm:cxn modelId="{F5F7ED40-5CFC-4CD9-B371-82EFBAB8CC49}" type="presParOf" srcId="{1133C806-D87C-48D5-B153-5F450BDCE162}" destId="{8FD2540F-D6C6-4FAE-AEF9-838EB51D32B7}" srcOrd="1" destOrd="0" presId="urn:microsoft.com/office/officeart/2005/8/layout/list1"/>
    <dgm:cxn modelId="{AF06A957-C72C-4924-AC3E-A8C7FE9698CD}" type="presParOf" srcId="{48838873-4431-4954-9171-1238775AC576}" destId="{8B7F9A75-A56C-43DC-85BF-3AE4AC3DF863}" srcOrd="1" destOrd="0" presId="urn:microsoft.com/office/officeart/2005/8/layout/list1"/>
    <dgm:cxn modelId="{CC35D8FE-E0F4-4202-BC87-D474123F4694}" type="presParOf" srcId="{48838873-4431-4954-9171-1238775AC576}" destId="{CCE90BE7-57CA-4743-89D6-3977382A59D6}" srcOrd="2" destOrd="0" presId="urn:microsoft.com/office/officeart/2005/8/layout/list1"/>
    <dgm:cxn modelId="{4D26921B-AB37-4B1D-AEB4-3D36BE2C264F}" type="presParOf" srcId="{48838873-4431-4954-9171-1238775AC576}" destId="{18F7D85C-82EC-4851-BBE7-1F4940B5E48B}" srcOrd="3" destOrd="0" presId="urn:microsoft.com/office/officeart/2005/8/layout/list1"/>
    <dgm:cxn modelId="{5B42BE60-FADE-4E9D-BAB7-5A09DB47314C}" type="presParOf" srcId="{48838873-4431-4954-9171-1238775AC576}" destId="{075D4075-EB03-418D-938E-1EA8C8F08941}" srcOrd="4" destOrd="0" presId="urn:microsoft.com/office/officeart/2005/8/layout/list1"/>
    <dgm:cxn modelId="{9A4040D0-F541-4281-B30C-AE05B1A2F06D}" type="presParOf" srcId="{075D4075-EB03-418D-938E-1EA8C8F08941}" destId="{49CD06EF-922F-4EFB-90AC-B3A1426A7657}" srcOrd="0" destOrd="0" presId="urn:microsoft.com/office/officeart/2005/8/layout/list1"/>
    <dgm:cxn modelId="{73A67D9C-A51D-4961-BAD6-B2CD6C67BABD}" type="presParOf" srcId="{075D4075-EB03-418D-938E-1EA8C8F08941}" destId="{27760BCE-4EC8-431F-8297-582EB74FA07B}" srcOrd="1" destOrd="0" presId="urn:microsoft.com/office/officeart/2005/8/layout/list1"/>
    <dgm:cxn modelId="{81B8C5AE-E2F0-40AE-8A59-584B3FB1C93F}" type="presParOf" srcId="{48838873-4431-4954-9171-1238775AC576}" destId="{6321D7FD-6546-4D19-8593-38E0039D9540}" srcOrd="5" destOrd="0" presId="urn:microsoft.com/office/officeart/2005/8/layout/list1"/>
    <dgm:cxn modelId="{A5BDF37F-4FA1-422F-BC91-2AF641213EA0}" type="presParOf" srcId="{48838873-4431-4954-9171-1238775AC576}" destId="{6024958E-724F-4F1C-82EC-F7DC92FAA7A4}"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3200" dirty="0">
              <a:solidFill>
                <a:srgbClr val="FFFFFF"/>
              </a:solidFill>
              <a:latin typeface="Calibri"/>
              <a:ea typeface="+mn-ea"/>
              <a:cs typeface="+mn-cs"/>
            </a:rPr>
            <a:t>Guidelines</a:t>
          </a:r>
        </a:p>
        <a:p>
          <a:pPr algn="ctr">
            <a:buNone/>
          </a:pPr>
          <a:r>
            <a:rPr lang="en-US" sz="3200" noProof="1">
              <a:solidFill>
                <a:srgbClr val="FFFFFF"/>
              </a:solidFill>
              <a:latin typeface="Calibri"/>
              <a:ea typeface="+mn-ea"/>
              <a:cs typeface="+mn-cs"/>
            </a:rPr>
            <a:t> </a:t>
          </a: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 Bylaws</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blipFill rotWithShape="0">
          <a:blip xmlns:r="http://schemas.openxmlformats.org/officeDocument/2006/relationships" r:embed="rId1"/>
          <a:srcRect/>
          <a:stretch>
            <a:fillRect l="-11000" r="-11000"/>
          </a:stretch>
        </a:blip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3200" kern="1200" dirty="0">
              <a:solidFill>
                <a:srgbClr val="FFFFFF"/>
              </a:solidFill>
              <a:latin typeface="+mn-lt"/>
              <a:ea typeface="+mn-ea"/>
              <a:cs typeface="+mn-cs"/>
            </a:rPr>
            <a:t> Sunshine Law</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7A31AECA-2CF4-43BD-A03C-B1343C75CEB5}">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3200" dirty="0">
              <a:solidFill>
                <a:srgbClr val="FFFFFF"/>
              </a:solidFill>
              <a:latin typeface="Calibri"/>
              <a:ea typeface="+mn-ea"/>
              <a:cs typeface="+mn-cs"/>
            </a:rPr>
            <a:t>Robert’s Rules of Order</a:t>
          </a:r>
        </a:p>
        <a:p>
          <a:pPr algn="l">
            <a:buNone/>
          </a:pPr>
          <a:r>
            <a:rPr lang="en-US" sz="2600" noProof="1">
              <a:solidFill>
                <a:srgbClr val="FFFFFF"/>
              </a:solidFill>
              <a:latin typeface="Calibri"/>
              <a:ea typeface="+mn-ea"/>
              <a:cs typeface="+mn-cs"/>
            </a:rPr>
            <a:t> </a:t>
          </a:r>
        </a:p>
      </dgm:t>
    </dgm:pt>
    <dgm:pt modelId="{A85CDABE-486F-469D-8C8F-75108EFC3587}" type="parTrans" cxnId="{8E957BB9-E281-4395-A9FF-8F1BDC166F38}">
      <dgm:prSet/>
      <dgm:spPr/>
      <dgm:t>
        <a:bodyPr/>
        <a:lstStyle/>
        <a:p>
          <a:endParaRPr lang="en-US"/>
        </a:p>
      </dgm:t>
    </dgm:pt>
    <dgm:pt modelId="{1E07854B-B51D-4B93-9B51-469DA4DCE3F3}" type="sibTrans" cxnId="{8E957BB9-E281-4395-A9FF-8F1BDC166F38}">
      <dgm:prSe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4" custScaleY="100000" custLinFactNeighborX="0" custLinFactNeighborY="900"/>
      <dgm:spPr/>
    </dgm:pt>
    <dgm:pt modelId="{8157E768-0524-44F1-8F00-7DF53576D2D6}" type="pres">
      <dgm:prSet presAssocID="{547F8894-C324-4B84-95BE-A51E4FE0FA16}" presName="sibTransNodeCircle" presStyleLbl="alignNode1" presStyleIdx="0" presStyleCnt="8" custScaleX="151770" custScaleY="98687">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8">
        <dgm:presLayoutVars/>
      </dgm:prSet>
      <dgm:spPr/>
    </dgm:pt>
    <dgm:pt modelId="{3DFCE59B-AEDE-4DE2-8B09-D05F047AB42F}" type="pres">
      <dgm:prSet presAssocID="{FFB58190-E438-47AF-86F3-FAEC2813ACF1}" presName="nodeText" presStyleLbl="bgAccFollowNode1" presStyleIdx="0" presStyleCnt="4">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4" custLinFactNeighborX="2664" custLinFactNeighborY="-61"/>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8" custScaleX="338294" custScaleY="111011" custLinFactX="555938" custLinFactNeighborX="600000" custLinFactNeighborY="-4294">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8">
        <dgm:presLayoutVars/>
      </dgm:prSet>
      <dgm:spPr/>
    </dgm:pt>
    <dgm:pt modelId="{E8E0C55E-232A-41CA-87BA-45B86ABED6ED}" type="pres">
      <dgm:prSet presAssocID="{CE11A269-561D-4BA1-BC45-87F6759FD368}" presName="nodeText" presStyleLbl="bgAccFollowNode1" presStyleIdx="1" presStyleCnt="4">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4" custLinFactNeighborY="-13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8" custScaleX="103580" custScaleY="68241">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8">
        <dgm:presLayoutVars/>
      </dgm:prSet>
      <dgm:spPr/>
    </dgm:pt>
    <dgm:pt modelId="{90A7E684-CAA3-435E-B654-85F1BA7D2B87}" type="pres">
      <dgm:prSet presAssocID="{C2A3EC29-44BC-4E51-92DE-E27BF9CD4489}" presName="nodeText" presStyleLbl="bgAccFollowNode1" presStyleIdx="2" presStyleCnt="4">
        <dgm:presLayoutVars>
          <dgm:bulletEnabled val="1"/>
        </dgm:presLayoutVars>
      </dgm:prSet>
      <dgm:spPr/>
    </dgm:pt>
    <dgm:pt modelId="{362CEEC4-5B76-481D-8CF1-20C1F2793D5E}" type="pres">
      <dgm:prSet presAssocID="{10254594-A53F-49FE-B0F2-BC233EE7109F}" presName="sibTrans" presStyleCnt="0"/>
      <dgm:spPr/>
    </dgm:pt>
    <dgm:pt modelId="{2C79AD0E-A1AD-4475-B22B-37960625B755}" type="pres">
      <dgm:prSet presAssocID="{7A31AECA-2CF4-43BD-A03C-B1343C75CEB5}" presName="compositeNode" presStyleCnt="0">
        <dgm:presLayoutVars>
          <dgm:bulletEnabled val="1"/>
        </dgm:presLayoutVars>
      </dgm:prSet>
      <dgm:spPr/>
    </dgm:pt>
    <dgm:pt modelId="{D0E0DC5E-F39D-4518-A341-8EA5895F7900}" type="pres">
      <dgm:prSet presAssocID="{7A31AECA-2CF4-43BD-A03C-B1343C75CEB5}" presName="bgRect" presStyleLbl="bgAccFollowNode1" presStyleIdx="3" presStyleCnt="4" custScaleY="100000" custLinFactNeighborX="0" custLinFactNeighborY="900"/>
      <dgm:spPr/>
    </dgm:pt>
    <dgm:pt modelId="{DA80273D-1D96-4E02-B8D8-27E7C1836F4D}" type="pres">
      <dgm:prSet presAssocID="{1E07854B-B51D-4B93-9B51-469DA4DCE3F3}" presName="sibTransNodeCircle" presStyleLbl="alignNode1" presStyleIdx="6" presStyleCnt="8" custScaleX="151770" custScaleY="98687">
        <dgm:presLayoutVars>
          <dgm:chMax val="0"/>
          <dgm:bulletEnabled/>
        </dgm:presLayoutVars>
      </dgm:prSet>
      <dgm:spPr>
        <a:prstGeom prst="rect">
          <a:avLst/>
        </a:prstGeom>
      </dgm:spPr>
    </dgm:pt>
    <dgm:pt modelId="{05EBA332-36CC-4339-9B78-24AF038BC93F}" type="pres">
      <dgm:prSet presAssocID="{7A31AECA-2CF4-43BD-A03C-B1343C75CEB5}" presName="bottomLine" presStyleLbl="alignNode1" presStyleIdx="7" presStyleCnt="8">
        <dgm:presLayoutVars/>
      </dgm:prSet>
      <dgm:spPr/>
    </dgm:pt>
    <dgm:pt modelId="{DB72F0D1-B761-46EE-A958-A130445BAC56}" type="pres">
      <dgm:prSet presAssocID="{7A31AECA-2CF4-43BD-A03C-B1343C75CEB5}" presName="nodeText" presStyleLbl="bgAccFollowNode1" presStyleIdx="3" presStyleCnt="4">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D1808220-C659-45D5-8EAA-D5EF73ADD27D}" type="presOf" srcId="{7A31AECA-2CF4-43BD-A03C-B1343C75CEB5}" destId="{DB72F0D1-B761-46EE-A958-A130445BAC56}" srcOrd="1"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E2F7DE88-5C54-4759-9EB8-C29725853020}" type="presOf" srcId="{7A31AECA-2CF4-43BD-A03C-B1343C75CEB5}" destId="{D0E0DC5E-F39D-4518-A341-8EA5895F7900}" srcOrd="0" destOrd="0" presId="urn:microsoft.com/office/officeart/2016/7/layout/LinProcess3"/>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8E957BB9-E281-4395-A9FF-8F1BDC166F38}" srcId="{BB0ECF89-2783-4E78-A209-A16EF114A1AA}" destId="{7A31AECA-2CF4-43BD-A03C-B1343C75CEB5}" srcOrd="3" destOrd="0" parTransId="{A85CDABE-486F-469D-8C8F-75108EFC3587}" sibTransId="{1E07854B-B51D-4B93-9B51-469DA4DCE3F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35F6E1EF-5BD5-4931-A5A1-DD5FCA8D1851}" type="presOf" srcId="{1E07854B-B51D-4B93-9B51-469DA4DCE3F3}" destId="{DA80273D-1D96-4E02-B8D8-27E7C1836F4D}"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 modelId="{7177C4BB-52AF-4F76-8343-9D0F95D11021}" type="presParOf" srcId="{ACE795D8-4182-4DF1-B098-DD0AD48044C8}" destId="{362CEEC4-5B76-481D-8CF1-20C1F2793D5E}" srcOrd="5" destOrd="0" presId="urn:microsoft.com/office/officeart/2016/7/layout/LinProcess3"/>
    <dgm:cxn modelId="{66B632F8-2D60-4996-95B2-B59900954AD8}" type="presParOf" srcId="{ACE795D8-4182-4DF1-B098-DD0AD48044C8}" destId="{2C79AD0E-A1AD-4475-B22B-37960625B755}" srcOrd="6" destOrd="0" presId="urn:microsoft.com/office/officeart/2016/7/layout/LinProcess3"/>
    <dgm:cxn modelId="{8DFF8D08-F18B-47CA-B237-BC10353AAA83}" type="presParOf" srcId="{2C79AD0E-A1AD-4475-B22B-37960625B755}" destId="{D0E0DC5E-F39D-4518-A341-8EA5895F7900}" srcOrd="0" destOrd="0" presId="urn:microsoft.com/office/officeart/2016/7/layout/LinProcess3"/>
    <dgm:cxn modelId="{F3BFFA1D-0F17-45E8-9D54-6B6A87E2EBCD}" type="presParOf" srcId="{2C79AD0E-A1AD-4475-B22B-37960625B755}" destId="{DA80273D-1D96-4E02-B8D8-27E7C1836F4D}" srcOrd="1" destOrd="0" presId="urn:microsoft.com/office/officeart/2016/7/layout/LinProcess3"/>
    <dgm:cxn modelId="{03104F7E-9C61-4124-8CAD-B1FBE466DE92}" type="presParOf" srcId="{2C79AD0E-A1AD-4475-B22B-37960625B755}" destId="{05EBA332-36CC-4339-9B78-24AF038BC93F}" srcOrd="2" destOrd="0" presId="urn:microsoft.com/office/officeart/2016/7/layout/LinProcess3"/>
    <dgm:cxn modelId="{BBE7DA32-C7AE-4587-8089-410BCDB0214D}" type="presParOf" srcId="{2C79AD0E-A1AD-4475-B22B-37960625B755}" destId="{DB72F0D1-B761-46EE-A958-A130445BAC56}"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2800" noProof="1">
              <a:solidFill>
                <a:schemeClr val="bg1"/>
              </a:solidFill>
            </a:rPr>
            <a:t>Required</a:t>
          </a:r>
        </a:p>
        <a:p>
          <a:pPr algn="ctr"/>
          <a:r>
            <a:rPr lang="en-US" sz="2800" noProof="1">
              <a:solidFill>
                <a:schemeClr val="bg1"/>
              </a:solidFill>
            </a:rPr>
            <a:t>Prepare</a:t>
          </a:r>
        </a:p>
        <a:p>
          <a:pPr algn="ctr"/>
          <a:r>
            <a:rPr lang="en-US" sz="2800" noProof="1">
              <a:solidFill>
                <a:schemeClr val="bg1"/>
              </a:solidFill>
            </a:rPr>
            <a:t>Guide</a:t>
          </a:r>
        </a:p>
        <a:p>
          <a:pPr algn="ctr"/>
          <a:endParaRPr lang="en-US" sz="28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custT="1"/>
      <dgm:spPr>
        <a:ln>
          <a:noFill/>
        </a:ln>
        <a:effectLst/>
      </dgm:spPr>
      <dgm:t>
        <a:bodyPr/>
        <a:lstStyle/>
        <a:p>
          <a:endParaRPr lang="en-US" sz="1200"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Required</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Outcome</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Motions</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Purpose</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Proposal</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Action</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pt>
    <dgm:pt modelId="{8157E768-0524-44F1-8F00-7DF53576D2D6}" type="pres">
      <dgm:prSet presAssocID="{547F8894-C324-4B84-95BE-A51E4FE0FA16}" presName="sibTransNodeCircle" presStyleLbl="alignNode1" presStyleIdx="0" presStyleCnt="6" custScaleX="400206" custScaleY="80288">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Y="900"/>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custScaleX="171590" custScaleY="23627">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custLinFactNeighborY="-13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custScaleX="103580" custScaleY="68241">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F25729-045C-4831-ADE0-271B477D44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508A476-EC0C-41BA-9C42-ACA4FCFC4869}">
      <dgm:prSet phldrT="[Text]"/>
      <dgm:spPr>
        <a:solidFill>
          <a:schemeClr val="accent2">
            <a:lumMod val="50000"/>
          </a:schemeClr>
        </a:solidFill>
      </dgm:spPr>
      <dgm:t>
        <a:bodyPr/>
        <a:lstStyle/>
        <a:p>
          <a:r>
            <a:rPr lang="en-US" dirty="0"/>
            <a:t>MOTION</a:t>
          </a:r>
        </a:p>
      </dgm:t>
    </dgm:pt>
    <dgm:pt modelId="{5C25EB2C-9F15-49E4-A2FB-08ECAA99DD79}" type="parTrans" cxnId="{EF1A49AF-11C8-47B0-BF5B-99CF9A89BA6E}">
      <dgm:prSet/>
      <dgm:spPr/>
      <dgm:t>
        <a:bodyPr/>
        <a:lstStyle/>
        <a:p>
          <a:endParaRPr lang="en-US"/>
        </a:p>
      </dgm:t>
    </dgm:pt>
    <dgm:pt modelId="{0878B4D3-D964-4C38-B4B4-32CD20EB77FF}" type="sibTrans" cxnId="{EF1A49AF-11C8-47B0-BF5B-99CF9A89BA6E}">
      <dgm:prSet/>
      <dgm:spPr/>
      <dgm:t>
        <a:bodyPr/>
        <a:lstStyle/>
        <a:p>
          <a:endParaRPr lang="en-US"/>
        </a:p>
      </dgm:t>
    </dgm:pt>
    <dgm:pt modelId="{31E13E38-E064-4CE2-A1A3-FFFCB71347F5}">
      <dgm:prSet phldrT="[Text]" custT="1">
        <dgm:style>
          <a:lnRef idx="2">
            <a:schemeClr val="dk1"/>
          </a:lnRef>
          <a:fillRef idx="1">
            <a:schemeClr val="lt1"/>
          </a:fillRef>
          <a:effectRef idx="0">
            <a:schemeClr val="dk1"/>
          </a:effectRef>
          <a:fontRef idx="minor">
            <a:schemeClr val="dk1"/>
          </a:fontRef>
        </dgm:style>
      </dgm:prSet>
      <dgm:spPr/>
      <dgm:t>
        <a:bodyPr/>
        <a:lstStyle/>
        <a:p>
          <a:r>
            <a:rPr lang="en-US" altLang="en-US" sz="2400" dirty="0"/>
            <a:t>If it is an internal issue then it goes to the</a:t>
          </a:r>
          <a:r>
            <a:rPr lang="en-US" altLang="en-US" sz="2400" baseline="0" dirty="0"/>
            <a:t> principal who addresses the motion with their staff or with District staff.</a:t>
          </a:r>
          <a:endParaRPr lang="en-US" sz="2400" dirty="0">
            <a:latin typeface="Arial Black" panose="020B0A04020102020204" pitchFamily="34" charset="0"/>
          </a:endParaRPr>
        </a:p>
      </dgm:t>
    </dgm:pt>
    <dgm:pt modelId="{7EC95342-ACAB-4DB2-8802-F6D225A9B798}" type="parTrans" cxnId="{72DAF685-C022-4C38-9E59-72ED93ED7888}">
      <dgm:prSet/>
      <dgm:spPr/>
      <dgm:t>
        <a:bodyPr/>
        <a:lstStyle/>
        <a:p>
          <a:endParaRPr lang="en-US"/>
        </a:p>
      </dgm:t>
    </dgm:pt>
    <dgm:pt modelId="{FCF1CBF3-EA87-4CDE-8628-C30D152A98C4}" type="sibTrans" cxnId="{72DAF685-C022-4C38-9E59-72ED93ED7888}">
      <dgm:prSet/>
      <dgm:spPr/>
      <dgm:t>
        <a:bodyPr/>
        <a:lstStyle/>
        <a:p>
          <a:endParaRPr lang="en-US"/>
        </a:p>
      </dgm:t>
    </dgm:pt>
    <dgm:pt modelId="{79F0F14F-9024-488B-AB03-B47E8B451DEB}">
      <dgm:prSet phldrT="[Text]"/>
      <dgm:spPr>
        <a:solidFill>
          <a:schemeClr val="accent2">
            <a:lumMod val="50000"/>
          </a:schemeClr>
        </a:solidFill>
      </dgm:spPr>
      <dgm:t>
        <a:bodyPr/>
        <a:lstStyle/>
        <a:p>
          <a:r>
            <a:rPr lang="en-US" dirty="0"/>
            <a:t>MOTION</a:t>
          </a:r>
        </a:p>
      </dgm:t>
    </dgm:pt>
    <dgm:pt modelId="{3A5E7986-1601-4AA0-9572-2849DD709378}" type="parTrans" cxnId="{D78F64D7-FD94-405F-8878-A6D3D70AADEE}">
      <dgm:prSet/>
      <dgm:spPr/>
      <dgm:t>
        <a:bodyPr/>
        <a:lstStyle/>
        <a:p>
          <a:endParaRPr lang="en-US"/>
        </a:p>
      </dgm:t>
    </dgm:pt>
    <dgm:pt modelId="{7F1F0DB0-8640-4D95-B65D-B721A79CB5B0}" type="sibTrans" cxnId="{D78F64D7-FD94-405F-8878-A6D3D70AADEE}">
      <dgm:prSet/>
      <dgm:spPr/>
      <dgm:t>
        <a:bodyPr/>
        <a:lstStyle/>
        <a:p>
          <a:endParaRPr lang="en-US"/>
        </a:p>
      </dgm:t>
    </dgm:pt>
    <dgm:pt modelId="{7871877D-8601-459F-B47F-D7D80E362EE2}">
      <dgm:prSet phldrT="[Tex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en-US" sz="2400" dirty="0">
              <a:latin typeface="+mn-lt"/>
            </a:rPr>
            <a:t>If it is a global issue then it goes to the Area/Regional Advisory Council. It may go to the Regional Superintendent or District Advisory Council.</a:t>
          </a:r>
        </a:p>
      </dgm:t>
    </dgm:pt>
    <dgm:pt modelId="{9343CBF8-3ECF-4603-9AC9-E1A8243A3976}" type="parTrans" cxnId="{9313F278-4DC7-4718-B3DC-221DD72C308C}">
      <dgm:prSet/>
      <dgm:spPr/>
      <dgm:t>
        <a:bodyPr/>
        <a:lstStyle/>
        <a:p>
          <a:endParaRPr lang="en-US"/>
        </a:p>
      </dgm:t>
    </dgm:pt>
    <dgm:pt modelId="{CD7292DB-70B9-4F43-A691-8369269CC68E}" type="sibTrans" cxnId="{9313F278-4DC7-4718-B3DC-221DD72C308C}">
      <dgm:prSet/>
      <dgm:spPr/>
      <dgm:t>
        <a:bodyPr/>
        <a:lstStyle/>
        <a:p>
          <a:endParaRPr lang="en-US"/>
        </a:p>
      </dgm:t>
    </dgm:pt>
    <dgm:pt modelId="{E4D343E4-F002-416F-BBFD-FAAB47E6B751}" type="pres">
      <dgm:prSet presAssocID="{AEF25729-045C-4831-ADE0-271B477D44DE}" presName="linearFlow" presStyleCnt="0">
        <dgm:presLayoutVars>
          <dgm:dir/>
          <dgm:animLvl val="lvl"/>
          <dgm:resizeHandles val="exact"/>
        </dgm:presLayoutVars>
      </dgm:prSet>
      <dgm:spPr/>
    </dgm:pt>
    <dgm:pt modelId="{5B59A7AD-83D5-4FCB-8B4E-B24AECA9476C}" type="pres">
      <dgm:prSet presAssocID="{3508A476-EC0C-41BA-9C42-ACA4FCFC4869}" presName="composite" presStyleCnt="0"/>
      <dgm:spPr/>
    </dgm:pt>
    <dgm:pt modelId="{0334837D-EEA8-41B4-8716-055C3F63BB5E}" type="pres">
      <dgm:prSet presAssocID="{3508A476-EC0C-41BA-9C42-ACA4FCFC4869}" presName="parentText" presStyleLbl="alignNode1" presStyleIdx="0" presStyleCnt="2" custLinFactNeighborY="5082">
        <dgm:presLayoutVars>
          <dgm:chMax val="1"/>
          <dgm:bulletEnabled val="1"/>
        </dgm:presLayoutVars>
      </dgm:prSet>
      <dgm:spPr/>
    </dgm:pt>
    <dgm:pt modelId="{3F7EE88D-909D-4BFC-903F-1CA7EBDC8E89}" type="pres">
      <dgm:prSet presAssocID="{3508A476-EC0C-41BA-9C42-ACA4FCFC4869}" presName="descendantText" presStyleLbl="alignAcc1" presStyleIdx="0" presStyleCnt="2" custScaleY="100000" custLinFactNeighborX="-225" custLinFactNeighborY="32418">
        <dgm:presLayoutVars>
          <dgm:bulletEnabled val="1"/>
        </dgm:presLayoutVars>
      </dgm:prSet>
      <dgm:spPr/>
    </dgm:pt>
    <dgm:pt modelId="{D6590B2C-FBD3-4ADE-B339-AD7936AB090B}" type="pres">
      <dgm:prSet presAssocID="{0878B4D3-D964-4C38-B4B4-32CD20EB77FF}" presName="sp" presStyleCnt="0"/>
      <dgm:spPr/>
    </dgm:pt>
    <dgm:pt modelId="{87393ACA-20C1-4CC6-8319-1EB29BEEDC03}" type="pres">
      <dgm:prSet presAssocID="{79F0F14F-9024-488B-AB03-B47E8B451DEB}" presName="composite" presStyleCnt="0"/>
      <dgm:spPr/>
    </dgm:pt>
    <dgm:pt modelId="{F5FD46D8-B094-40BB-9091-6E3B7CAB7FA1}" type="pres">
      <dgm:prSet presAssocID="{79F0F14F-9024-488B-AB03-B47E8B451DEB}" presName="parentText" presStyleLbl="alignNode1" presStyleIdx="1" presStyleCnt="2" custScaleY="135240" custLinFactNeighborY="-21175">
        <dgm:presLayoutVars>
          <dgm:chMax val="1"/>
          <dgm:bulletEnabled val="1"/>
        </dgm:presLayoutVars>
      </dgm:prSet>
      <dgm:spPr/>
    </dgm:pt>
    <dgm:pt modelId="{F486A690-0CF9-4CEF-9CC0-F2890AF21A4F}" type="pres">
      <dgm:prSet presAssocID="{79F0F14F-9024-488B-AB03-B47E8B451DEB}" presName="descendantText" presStyleLbl="alignAcc1" presStyleIdx="1" presStyleCnt="2" custScaleY="111833" custLinFactNeighborX="563" custLinFactNeighborY="29049">
        <dgm:presLayoutVars>
          <dgm:bulletEnabled val="1"/>
        </dgm:presLayoutVars>
      </dgm:prSet>
      <dgm:spPr/>
    </dgm:pt>
  </dgm:ptLst>
  <dgm:cxnLst>
    <dgm:cxn modelId="{FB575D35-3460-428E-BEA7-A6D950562DA4}" type="presOf" srcId="{79F0F14F-9024-488B-AB03-B47E8B451DEB}" destId="{F5FD46D8-B094-40BB-9091-6E3B7CAB7FA1}" srcOrd="0" destOrd="0" presId="urn:microsoft.com/office/officeart/2005/8/layout/chevron2"/>
    <dgm:cxn modelId="{9313F278-4DC7-4718-B3DC-221DD72C308C}" srcId="{79F0F14F-9024-488B-AB03-B47E8B451DEB}" destId="{7871877D-8601-459F-B47F-D7D80E362EE2}" srcOrd="0" destOrd="0" parTransId="{9343CBF8-3ECF-4603-9AC9-E1A8243A3976}" sibTransId="{CD7292DB-70B9-4F43-A691-8369269CC68E}"/>
    <dgm:cxn modelId="{72DAF685-C022-4C38-9E59-72ED93ED7888}" srcId="{3508A476-EC0C-41BA-9C42-ACA4FCFC4869}" destId="{31E13E38-E064-4CE2-A1A3-FFFCB71347F5}" srcOrd="0" destOrd="0" parTransId="{7EC95342-ACAB-4DB2-8802-F6D225A9B798}" sibTransId="{FCF1CBF3-EA87-4CDE-8628-C30D152A98C4}"/>
    <dgm:cxn modelId="{508CEFA0-2650-48DB-9A00-EA9683400B75}" type="presOf" srcId="{3508A476-EC0C-41BA-9C42-ACA4FCFC4869}" destId="{0334837D-EEA8-41B4-8716-055C3F63BB5E}" srcOrd="0" destOrd="0" presId="urn:microsoft.com/office/officeart/2005/8/layout/chevron2"/>
    <dgm:cxn modelId="{F1F3A0AE-E83F-4E43-B179-83ABBB042E35}" type="presOf" srcId="{AEF25729-045C-4831-ADE0-271B477D44DE}" destId="{E4D343E4-F002-416F-BBFD-FAAB47E6B751}" srcOrd="0" destOrd="0" presId="urn:microsoft.com/office/officeart/2005/8/layout/chevron2"/>
    <dgm:cxn modelId="{EF1A49AF-11C8-47B0-BF5B-99CF9A89BA6E}" srcId="{AEF25729-045C-4831-ADE0-271B477D44DE}" destId="{3508A476-EC0C-41BA-9C42-ACA4FCFC4869}" srcOrd="0" destOrd="0" parTransId="{5C25EB2C-9F15-49E4-A2FB-08ECAA99DD79}" sibTransId="{0878B4D3-D964-4C38-B4B4-32CD20EB77FF}"/>
    <dgm:cxn modelId="{9F3FA7CE-0FE4-4EAA-84CF-5B3BE1AA3521}" type="presOf" srcId="{31E13E38-E064-4CE2-A1A3-FFFCB71347F5}" destId="{3F7EE88D-909D-4BFC-903F-1CA7EBDC8E89}" srcOrd="0" destOrd="0" presId="urn:microsoft.com/office/officeart/2005/8/layout/chevron2"/>
    <dgm:cxn modelId="{D78F64D7-FD94-405F-8878-A6D3D70AADEE}" srcId="{AEF25729-045C-4831-ADE0-271B477D44DE}" destId="{79F0F14F-9024-488B-AB03-B47E8B451DEB}" srcOrd="1" destOrd="0" parTransId="{3A5E7986-1601-4AA0-9572-2849DD709378}" sibTransId="{7F1F0DB0-8640-4D95-B65D-B721A79CB5B0}"/>
    <dgm:cxn modelId="{2C42A1DB-B16B-47DF-A5FC-6A734A770C38}" type="presOf" srcId="{7871877D-8601-459F-B47F-D7D80E362EE2}" destId="{F486A690-0CF9-4CEF-9CC0-F2890AF21A4F}" srcOrd="0" destOrd="0" presId="urn:microsoft.com/office/officeart/2005/8/layout/chevron2"/>
    <dgm:cxn modelId="{E16A3C17-91E0-4282-A1DC-DB447BD5C9FC}" type="presParOf" srcId="{E4D343E4-F002-416F-BBFD-FAAB47E6B751}" destId="{5B59A7AD-83D5-4FCB-8B4E-B24AECA9476C}" srcOrd="0" destOrd="0" presId="urn:microsoft.com/office/officeart/2005/8/layout/chevron2"/>
    <dgm:cxn modelId="{DC61A94A-49DA-4F97-A530-2C101CFAB92E}" type="presParOf" srcId="{5B59A7AD-83D5-4FCB-8B4E-B24AECA9476C}" destId="{0334837D-EEA8-41B4-8716-055C3F63BB5E}" srcOrd="0" destOrd="0" presId="urn:microsoft.com/office/officeart/2005/8/layout/chevron2"/>
    <dgm:cxn modelId="{A42AF902-0357-4DC3-A5D7-79C5E4B78F42}" type="presParOf" srcId="{5B59A7AD-83D5-4FCB-8B4E-B24AECA9476C}" destId="{3F7EE88D-909D-4BFC-903F-1CA7EBDC8E89}" srcOrd="1" destOrd="0" presId="urn:microsoft.com/office/officeart/2005/8/layout/chevron2"/>
    <dgm:cxn modelId="{F7FE00A0-E538-4D6E-A093-2A28009B0D63}" type="presParOf" srcId="{E4D343E4-F002-416F-BBFD-FAAB47E6B751}" destId="{D6590B2C-FBD3-4ADE-B339-AD7936AB090B}" srcOrd="1" destOrd="0" presId="urn:microsoft.com/office/officeart/2005/8/layout/chevron2"/>
    <dgm:cxn modelId="{40728CDB-E4FD-41DE-A2F0-FCC8CAB26AAC}" type="presParOf" srcId="{E4D343E4-F002-416F-BBFD-FAAB47E6B751}" destId="{87393ACA-20C1-4CC6-8319-1EB29BEEDC03}" srcOrd="2" destOrd="0" presId="urn:microsoft.com/office/officeart/2005/8/layout/chevron2"/>
    <dgm:cxn modelId="{A701E509-DEF2-4408-82F5-D9E8B448F64D}" type="presParOf" srcId="{87393ACA-20C1-4CC6-8319-1EB29BEEDC03}" destId="{F5FD46D8-B094-40BB-9091-6E3B7CAB7FA1}" srcOrd="0" destOrd="0" presId="urn:microsoft.com/office/officeart/2005/8/layout/chevron2"/>
    <dgm:cxn modelId="{5644073F-8FA8-4616-AD24-73A262F4492D}" type="presParOf" srcId="{87393ACA-20C1-4CC6-8319-1EB29BEEDC03}" destId="{F486A690-0CF9-4CEF-9CC0-F2890AF21A4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F25729-045C-4831-ADE0-271B477D44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9F0F14F-9024-488B-AB03-B47E8B451DEB}">
      <dgm:prSet phldrT="[Text]"/>
      <dgm:spPr>
        <a:solidFill>
          <a:schemeClr val="accent2">
            <a:lumMod val="50000"/>
          </a:schemeClr>
        </a:solidFill>
      </dgm:spPr>
      <dgm:t>
        <a:bodyPr/>
        <a:lstStyle/>
        <a:p>
          <a:r>
            <a:rPr lang="en-US" dirty="0"/>
            <a:t>MOTION</a:t>
          </a:r>
        </a:p>
      </dgm:t>
    </dgm:pt>
    <dgm:pt modelId="{3A5E7986-1601-4AA0-9572-2849DD709378}" type="parTrans" cxnId="{D78F64D7-FD94-405F-8878-A6D3D70AADEE}">
      <dgm:prSet/>
      <dgm:spPr/>
      <dgm:t>
        <a:bodyPr/>
        <a:lstStyle/>
        <a:p>
          <a:endParaRPr lang="en-US"/>
        </a:p>
      </dgm:t>
    </dgm:pt>
    <dgm:pt modelId="{7F1F0DB0-8640-4D95-B65D-B721A79CB5B0}" type="sibTrans" cxnId="{D78F64D7-FD94-405F-8878-A6D3D70AADEE}">
      <dgm:prSet/>
      <dgm:spPr/>
      <dgm:t>
        <a:bodyPr/>
        <a:lstStyle/>
        <a:p>
          <a:endParaRPr lang="en-US"/>
        </a:p>
      </dgm:t>
    </dgm:pt>
    <dgm:pt modelId="{7871877D-8601-459F-B47F-D7D80E362EE2}">
      <dgm:prSet phldrT="[Tex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en-US" altLang="en-US" sz="2000" dirty="0"/>
            <a:t>The motion is emailed to the Area/Regional Advisory Chair first, so that it can be placed on the agenda.</a:t>
          </a:r>
          <a:endParaRPr lang="en-US" sz="2000" dirty="0">
            <a:latin typeface="Arial Black" panose="020B0A04020102020204" pitchFamily="34" charset="0"/>
          </a:endParaRPr>
        </a:p>
      </dgm:t>
    </dgm:pt>
    <dgm:pt modelId="{9343CBF8-3ECF-4603-9AC9-E1A8243A3976}" type="parTrans" cxnId="{9313F278-4DC7-4718-B3DC-221DD72C308C}">
      <dgm:prSet/>
      <dgm:spPr/>
      <dgm:t>
        <a:bodyPr/>
        <a:lstStyle/>
        <a:p>
          <a:endParaRPr lang="en-US"/>
        </a:p>
      </dgm:t>
    </dgm:pt>
    <dgm:pt modelId="{CD7292DB-70B9-4F43-A691-8369269CC68E}" type="sibTrans" cxnId="{9313F278-4DC7-4718-B3DC-221DD72C308C}">
      <dgm:prSet/>
      <dgm:spPr/>
      <dgm:t>
        <a:bodyPr/>
        <a:lstStyle/>
        <a:p>
          <a:endParaRPr lang="en-US"/>
        </a:p>
      </dgm:t>
    </dgm:pt>
    <dgm:pt modelId="{D3471BCA-BAF3-4639-BD3E-9B3D75B3FB0F}">
      <dgm:prSet phldrT="[Text]" custT="1">
        <dgm:style>
          <a:lnRef idx="2">
            <a:schemeClr val="dk1"/>
          </a:lnRef>
          <a:fillRef idx="1">
            <a:schemeClr val="lt1"/>
          </a:fillRef>
          <a:effectRef idx="0">
            <a:schemeClr val="dk1"/>
          </a:effectRef>
          <a:fontRef idx="minor">
            <a:schemeClr val="dk1"/>
          </a:fontRef>
        </dgm:style>
      </dgm:prSet>
      <dgm:spPr/>
      <dgm:t>
        <a:bodyPr/>
        <a:lstStyle/>
        <a:p>
          <a:pPr>
            <a:lnSpc>
              <a:spcPct val="150000"/>
            </a:lnSpc>
          </a:pPr>
          <a:endParaRPr lang="en-US" sz="2000" b="1" dirty="0">
            <a:latin typeface="Arial Black" panose="020B0A04020102020204" pitchFamily="34" charset="0"/>
            <a:cs typeface="Arial" panose="020B0604020202020204" pitchFamily="34" charset="0"/>
          </a:endParaRPr>
        </a:p>
      </dgm:t>
    </dgm:pt>
    <dgm:pt modelId="{53C12D61-9F01-4D9A-97DE-8472B272FCBE}" type="parTrans" cxnId="{9B8509B9-D84A-4A32-9400-462715091395}">
      <dgm:prSet/>
      <dgm:spPr/>
      <dgm:t>
        <a:bodyPr/>
        <a:lstStyle/>
        <a:p>
          <a:endParaRPr lang="en-US"/>
        </a:p>
      </dgm:t>
    </dgm:pt>
    <dgm:pt modelId="{752DCF7C-3A41-4DC0-BA28-771CEABBC38D}" type="sibTrans" cxnId="{9B8509B9-D84A-4A32-9400-462715091395}">
      <dgm:prSet/>
      <dgm:spPr/>
      <dgm:t>
        <a:bodyPr/>
        <a:lstStyle/>
        <a:p>
          <a:endParaRPr lang="en-US"/>
        </a:p>
      </dgm:t>
    </dgm:pt>
    <dgm:pt modelId="{6AC0C4FF-8B23-45DE-BAD1-807F921214BD}">
      <dgm:prSe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en-US" altLang="en-US" sz="2000" dirty="0"/>
            <a:t>If the Area Advisory Council  approves the motion, the Area Chair brings the motion to the District Advisory Council. </a:t>
          </a:r>
        </a:p>
      </dgm:t>
    </dgm:pt>
    <dgm:pt modelId="{09000705-F093-42F2-8FDA-C78DCC34D3AC}" type="parTrans" cxnId="{13F60633-AD73-47B5-8462-C47DB81558B1}">
      <dgm:prSet/>
      <dgm:spPr/>
      <dgm:t>
        <a:bodyPr/>
        <a:lstStyle/>
        <a:p>
          <a:endParaRPr lang="en-US"/>
        </a:p>
      </dgm:t>
    </dgm:pt>
    <dgm:pt modelId="{3EF0626F-3EB5-470A-BF59-0AAA04C9A837}" type="sibTrans" cxnId="{13F60633-AD73-47B5-8462-C47DB81558B1}">
      <dgm:prSet/>
      <dgm:spPr/>
      <dgm:t>
        <a:bodyPr/>
        <a:lstStyle/>
        <a:p>
          <a:endParaRPr lang="en-US"/>
        </a:p>
      </dgm:t>
    </dgm:pt>
    <dgm:pt modelId="{DCB49A45-1570-499F-B22B-664380C1C150}">
      <dgm:prSe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en-US" altLang="en-US" sz="2000" dirty="0"/>
            <a:t>The Area Chairperson presents the motion to the District Advisory Council membership for consideration. </a:t>
          </a:r>
        </a:p>
      </dgm:t>
    </dgm:pt>
    <dgm:pt modelId="{93A26ABB-0D17-4D4A-B398-7A41972C3A7A}" type="parTrans" cxnId="{4FBBFC16-C967-4C4F-A960-D72997B057B3}">
      <dgm:prSet/>
      <dgm:spPr/>
      <dgm:t>
        <a:bodyPr/>
        <a:lstStyle/>
        <a:p>
          <a:endParaRPr lang="en-US"/>
        </a:p>
      </dgm:t>
    </dgm:pt>
    <dgm:pt modelId="{D44AA198-255B-4EA1-A18B-6C6CD821CD05}" type="sibTrans" cxnId="{4FBBFC16-C967-4C4F-A960-D72997B057B3}">
      <dgm:prSet/>
      <dgm:spPr/>
      <dgm:t>
        <a:bodyPr/>
        <a:lstStyle/>
        <a:p>
          <a:endParaRPr lang="en-US"/>
        </a:p>
      </dgm:t>
    </dgm:pt>
    <dgm:pt modelId="{824FA7CF-3037-4E71-B8CC-FA60673A514A}">
      <dgm:prSe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en-US" altLang="en-US" sz="2000" dirty="0"/>
            <a:t>The motion becomes the ownership of DAC</a:t>
          </a:r>
        </a:p>
      </dgm:t>
    </dgm:pt>
    <dgm:pt modelId="{5FE5507E-331B-416C-BE3F-C30BAA70AC67}" type="parTrans" cxnId="{9308B627-5603-4D63-B3D1-CE9D772A645A}">
      <dgm:prSet/>
      <dgm:spPr/>
      <dgm:t>
        <a:bodyPr/>
        <a:lstStyle/>
        <a:p>
          <a:endParaRPr lang="en-US"/>
        </a:p>
      </dgm:t>
    </dgm:pt>
    <dgm:pt modelId="{EC64BD22-3DDD-4BBA-AAD4-F0351015BF3A}" type="sibTrans" cxnId="{9308B627-5603-4D63-B3D1-CE9D772A645A}">
      <dgm:prSet/>
      <dgm:spPr/>
      <dgm:t>
        <a:bodyPr/>
        <a:lstStyle/>
        <a:p>
          <a:endParaRPr lang="en-US"/>
        </a:p>
      </dgm:t>
    </dgm:pt>
    <dgm:pt modelId="{64EE4431-1547-48F1-B4FE-B34E0CD140FF}">
      <dgm:prSet phldrT="[Tex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en-US" sz="2000" dirty="0">
              <a:latin typeface="+mn-lt"/>
            </a:rPr>
            <a:t>The motion now becomes the ownership of the Council.</a:t>
          </a:r>
        </a:p>
      </dgm:t>
    </dgm:pt>
    <dgm:pt modelId="{2260F878-EE17-4B15-BA61-99A7EB01B8D7}" type="parTrans" cxnId="{BA303D39-5B3D-4897-A671-C85D94EC98F6}">
      <dgm:prSet/>
      <dgm:spPr/>
      <dgm:t>
        <a:bodyPr/>
        <a:lstStyle/>
        <a:p>
          <a:endParaRPr lang="en-US"/>
        </a:p>
      </dgm:t>
    </dgm:pt>
    <dgm:pt modelId="{482D894D-1775-4E84-800F-837793470675}" type="sibTrans" cxnId="{BA303D39-5B3D-4897-A671-C85D94EC98F6}">
      <dgm:prSet/>
      <dgm:spPr/>
      <dgm:t>
        <a:bodyPr/>
        <a:lstStyle/>
        <a:p>
          <a:endParaRPr lang="en-US"/>
        </a:p>
      </dgm:t>
    </dgm:pt>
    <dgm:pt modelId="{EA2DB89C-C729-414A-8012-5EFDD5D42690}">
      <dgm:prSet phldrT="[Tex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endParaRPr lang="en-US" sz="2000" dirty="0">
            <a:latin typeface="Arial Black" panose="020B0A04020102020204" pitchFamily="34" charset="0"/>
          </a:endParaRPr>
        </a:p>
      </dgm:t>
    </dgm:pt>
    <dgm:pt modelId="{6D4BC23D-C097-458B-B2BB-8962D618D6E0}" type="parTrans" cxnId="{E28F8DCD-2FCA-4B8D-8AC4-42911F3CD974}">
      <dgm:prSet/>
      <dgm:spPr/>
      <dgm:t>
        <a:bodyPr/>
        <a:lstStyle/>
        <a:p>
          <a:endParaRPr lang="en-US"/>
        </a:p>
      </dgm:t>
    </dgm:pt>
    <dgm:pt modelId="{8BD0FBB4-C62F-4669-88E2-4B2DF62878C6}" type="sibTrans" cxnId="{E28F8DCD-2FCA-4B8D-8AC4-42911F3CD974}">
      <dgm:prSet/>
      <dgm:spPr/>
      <dgm:t>
        <a:bodyPr/>
        <a:lstStyle/>
        <a:p>
          <a:endParaRPr lang="en-US"/>
        </a:p>
      </dgm:t>
    </dgm:pt>
    <dgm:pt modelId="{E4D343E4-F002-416F-BBFD-FAAB47E6B751}" type="pres">
      <dgm:prSet presAssocID="{AEF25729-045C-4831-ADE0-271B477D44DE}" presName="linearFlow" presStyleCnt="0">
        <dgm:presLayoutVars>
          <dgm:dir/>
          <dgm:animLvl val="lvl"/>
          <dgm:resizeHandles val="exact"/>
        </dgm:presLayoutVars>
      </dgm:prSet>
      <dgm:spPr/>
    </dgm:pt>
    <dgm:pt modelId="{87393ACA-20C1-4CC6-8319-1EB29BEEDC03}" type="pres">
      <dgm:prSet presAssocID="{79F0F14F-9024-488B-AB03-B47E8B451DEB}" presName="composite" presStyleCnt="0"/>
      <dgm:spPr/>
    </dgm:pt>
    <dgm:pt modelId="{F5FD46D8-B094-40BB-9091-6E3B7CAB7FA1}" type="pres">
      <dgm:prSet presAssocID="{79F0F14F-9024-488B-AB03-B47E8B451DEB}" presName="parentText" presStyleLbl="alignNode1" presStyleIdx="0" presStyleCnt="1" custScaleY="135240" custLinFactNeighborY="-21175">
        <dgm:presLayoutVars>
          <dgm:chMax val="1"/>
          <dgm:bulletEnabled val="1"/>
        </dgm:presLayoutVars>
      </dgm:prSet>
      <dgm:spPr/>
    </dgm:pt>
    <dgm:pt modelId="{F486A690-0CF9-4CEF-9CC0-F2890AF21A4F}" type="pres">
      <dgm:prSet presAssocID="{79F0F14F-9024-488B-AB03-B47E8B451DEB}" presName="descendantText" presStyleLbl="alignAcc1" presStyleIdx="0" presStyleCnt="1" custScaleX="90305" custScaleY="269332" custLinFactNeighborX="-201" custLinFactNeighborY="158">
        <dgm:presLayoutVars>
          <dgm:bulletEnabled val="1"/>
        </dgm:presLayoutVars>
      </dgm:prSet>
      <dgm:spPr/>
    </dgm:pt>
  </dgm:ptLst>
  <dgm:cxnLst>
    <dgm:cxn modelId="{6B07A908-DFA1-424C-A1EB-D86E07EE8DFF}" type="presOf" srcId="{DCB49A45-1570-499F-B22B-664380C1C150}" destId="{F486A690-0CF9-4CEF-9CC0-F2890AF21A4F}" srcOrd="0" destOrd="4" presId="urn:microsoft.com/office/officeart/2005/8/layout/chevron2"/>
    <dgm:cxn modelId="{4FBBFC16-C967-4C4F-A960-D72997B057B3}" srcId="{79F0F14F-9024-488B-AB03-B47E8B451DEB}" destId="{DCB49A45-1570-499F-B22B-664380C1C150}" srcOrd="4" destOrd="0" parTransId="{93A26ABB-0D17-4D4A-B398-7A41972C3A7A}" sibTransId="{D44AA198-255B-4EA1-A18B-6C6CD821CD05}"/>
    <dgm:cxn modelId="{9308B627-5603-4D63-B3D1-CE9D772A645A}" srcId="{79F0F14F-9024-488B-AB03-B47E8B451DEB}" destId="{824FA7CF-3037-4E71-B8CC-FA60673A514A}" srcOrd="5" destOrd="0" parTransId="{5FE5507E-331B-416C-BE3F-C30BAA70AC67}" sibTransId="{EC64BD22-3DDD-4BBA-AAD4-F0351015BF3A}"/>
    <dgm:cxn modelId="{DD6C342E-D64D-4C32-A066-C3A37844D0B2}" type="presOf" srcId="{6AC0C4FF-8B23-45DE-BAD1-807F921214BD}" destId="{F486A690-0CF9-4CEF-9CC0-F2890AF21A4F}" srcOrd="0" destOrd="3" presId="urn:microsoft.com/office/officeart/2005/8/layout/chevron2"/>
    <dgm:cxn modelId="{13F60633-AD73-47B5-8462-C47DB81558B1}" srcId="{79F0F14F-9024-488B-AB03-B47E8B451DEB}" destId="{6AC0C4FF-8B23-45DE-BAD1-807F921214BD}" srcOrd="3" destOrd="0" parTransId="{09000705-F093-42F2-8FDA-C78DCC34D3AC}" sibTransId="{3EF0626F-3EB5-470A-BF59-0AAA04C9A837}"/>
    <dgm:cxn modelId="{FB575D35-3460-428E-BEA7-A6D950562DA4}" type="presOf" srcId="{79F0F14F-9024-488B-AB03-B47E8B451DEB}" destId="{F5FD46D8-B094-40BB-9091-6E3B7CAB7FA1}" srcOrd="0" destOrd="0" presId="urn:microsoft.com/office/officeart/2005/8/layout/chevron2"/>
    <dgm:cxn modelId="{BA303D39-5B3D-4897-A671-C85D94EC98F6}" srcId="{79F0F14F-9024-488B-AB03-B47E8B451DEB}" destId="{64EE4431-1547-48F1-B4FE-B34E0CD140FF}" srcOrd="2" destOrd="0" parTransId="{2260F878-EE17-4B15-BA61-99A7EB01B8D7}" sibTransId="{482D894D-1775-4E84-800F-837793470675}"/>
    <dgm:cxn modelId="{236CDD42-5169-41F2-AD41-8E51F49A19ED}" type="presOf" srcId="{824FA7CF-3037-4E71-B8CC-FA60673A514A}" destId="{F486A690-0CF9-4CEF-9CC0-F2890AF21A4F}" srcOrd="0" destOrd="5" presId="urn:microsoft.com/office/officeart/2005/8/layout/chevron2"/>
    <dgm:cxn modelId="{798C7A47-541A-43BD-BED7-EE8DEEB5D03C}" type="presOf" srcId="{EA2DB89C-C729-414A-8012-5EFDD5D42690}" destId="{F486A690-0CF9-4CEF-9CC0-F2890AF21A4F}" srcOrd="0" destOrd="0" presId="urn:microsoft.com/office/officeart/2005/8/layout/chevron2"/>
    <dgm:cxn modelId="{01442875-F22B-4DD6-89F0-63010BF29788}" type="presOf" srcId="{64EE4431-1547-48F1-B4FE-B34E0CD140FF}" destId="{F486A690-0CF9-4CEF-9CC0-F2890AF21A4F}" srcOrd="0" destOrd="2" presId="urn:microsoft.com/office/officeart/2005/8/layout/chevron2"/>
    <dgm:cxn modelId="{9313F278-4DC7-4718-B3DC-221DD72C308C}" srcId="{79F0F14F-9024-488B-AB03-B47E8B451DEB}" destId="{7871877D-8601-459F-B47F-D7D80E362EE2}" srcOrd="1" destOrd="0" parTransId="{9343CBF8-3ECF-4603-9AC9-E1A8243A3976}" sibTransId="{CD7292DB-70B9-4F43-A691-8369269CC68E}"/>
    <dgm:cxn modelId="{F1F3A0AE-E83F-4E43-B179-83ABBB042E35}" type="presOf" srcId="{AEF25729-045C-4831-ADE0-271B477D44DE}" destId="{E4D343E4-F002-416F-BBFD-FAAB47E6B751}" srcOrd="0" destOrd="0" presId="urn:microsoft.com/office/officeart/2005/8/layout/chevron2"/>
    <dgm:cxn modelId="{9B8509B9-D84A-4A32-9400-462715091395}" srcId="{79F0F14F-9024-488B-AB03-B47E8B451DEB}" destId="{D3471BCA-BAF3-4639-BD3E-9B3D75B3FB0F}" srcOrd="6" destOrd="0" parTransId="{53C12D61-9F01-4D9A-97DE-8472B272FCBE}" sibTransId="{752DCF7C-3A41-4DC0-BA28-771CEABBC38D}"/>
    <dgm:cxn modelId="{E28F8DCD-2FCA-4B8D-8AC4-42911F3CD974}" srcId="{79F0F14F-9024-488B-AB03-B47E8B451DEB}" destId="{EA2DB89C-C729-414A-8012-5EFDD5D42690}" srcOrd="0" destOrd="0" parTransId="{6D4BC23D-C097-458B-B2BB-8962D618D6E0}" sibTransId="{8BD0FBB4-C62F-4669-88E2-4B2DF62878C6}"/>
    <dgm:cxn modelId="{D78F64D7-FD94-405F-8878-A6D3D70AADEE}" srcId="{AEF25729-045C-4831-ADE0-271B477D44DE}" destId="{79F0F14F-9024-488B-AB03-B47E8B451DEB}" srcOrd="0" destOrd="0" parTransId="{3A5E7986-1601-4AA0-9572-2849DD709378}" sibTransId="{7F1F0DB0-8640-4D95-B65D-B721A79CB5B0}"/>
    <dgm:cxn modelId="{2C42A1DB-B16B-47DF-A5FC-6A734A770C38}" type="presOf" srcId="{7871877D-8601-459F-B47F-D7D80E362EE2}" destId="{F486A690-0CF9-4CEF-9CC0-F2890AF21A4F}" srcOrd="0" destOrd="1" presId="urn:microsoft.com/office/officeart/2005/8/layout/chevron2"/>
    <dgm:cxn modelId="{AF1952FD-63B0-436B-8A93-9D99C8EDADF0}" type="presOf" srcId="{D3471BCA-BAF3-4639-BD3E-9B3D75B3FB0F}" destId="{F486A690-0CF9-4CEF-9CC0-F2890AF21A4F}" srcOrd="0" destOrd="6" presId="urn:microsoft.com/office/officeart/2005/8/layout/chevron2"/>
    <dgm:cxn modelId="{40728CDB-E4FD-41DE-A2F0-FCC8CAB26AAC}" type="presParOf" srcId="{E4D343E4-F002-416F-BBFD-FAAB47E6B751}" destId="{87393ACA-20C1-4CC6-8319-1EB29BEEDC03}" srcOrd="0" destOrd="0" presId="urn:microsoft.com/office/officeart/2005/8/layout/chevron2"/>
    <dgm:cxn modelId="{A701E509-DEF2-4408-82F5-D9E8B448F64D}" type="presParOf" srcId="{87393ACA-20C1-4CC6-8319-1EB29BEEDC03}" destId="{F5FD46D8-B094-40BB-9091-6E3B7CAB7FA1}" srcOrd="0" destOrd="0" presId="urn:microsoft.com/office/officeart/2005/8/layout/chevron2"/>
    <dgm:cxn modelId="{5644073F-8FA8-4616-AD24-73A262F4492D}" type="presParOf" srcId="{87393ACA-20C1-4CC6-8319-1EB29BEEDC03}" destId="{F486A690-0CF9-4CEF-9CC0-F2890AF21A4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F25729-045C-4831-ADE0-271B477D44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9F0F14F-9024-488B-AB03-B47E8B451DEB}">
      <dgm:prSet phldrT="[Text]"/>
      <dgm:spPr>
        <a:solidFill>
          <a:schemeClr val="accent2">
            <a:lumMod val="50000"/>
          </a:schemeClr>
        </a:solidFill>
      </dgm:spPr>
      <dgm:t>
        <a:bodyPr/>
        <a:lstStyle/>
        <a:p>
          <a:r>
            <a:rPr lang="en-US" dirty="0"/>
            <a:t>MOTION</a:t>
          </a:r>
        </a:p>
      </dgm:t>
    </dgm:pt>
    <dgm:pt modelId="{3A5E7986-1601-4AA0-9572-2849DD709378}" type="parTrans" cxnId="{D78F64D7-FD94-405F-8878-A6D3D70AADEE}">
      <dgm:prSet/>
      <dgm:spPr/>
      <dgm:t>
        <a:bodyPr/>
        <a:lstStyle/>
        <a:p>
          <a:endParaRPr lang="en-US"/>
        </a:p>
      </dgm:t>
    </dgm:pt>
    <dgm:pt modelId="{7F1F0DB0-8640-4D95-B65D-B721A79CB5B0}" type="sibTrans" cxnId="{D78F64D7-FD94-405F-8878-A6D3D70AADEE}">
      <dgm:prSet/>
      <dgm:spPr/>
      <dgm:t>
        <a:bodyPr/>
        <a:lstStyle/>
        <a:p>
          <a:endParaRPr lang="en-US"/>
        </a:p>
      </dgm:t>
    </dgm:pt>
    <dgm:pt modelId="{7871877D-8601-459F-B47F-D7D80E362EE2}">
      <dgm:prSet phldrT="[Tex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en-US" sz="2000" dirty="0">
              <a:solidFill>
                <a:schemeClr val="tx1"/>
              </a:solidFill>
              <a:effectLst/>
              <a:latin typeface="+mn-lt"/>
              <a:ea typeface="Calibri" panose="020F0502020204030204" pitchFamily="34" charset="0"/>
              <a:cs typeface="Calibri" panose="020F0502020204030204" pitchFamily="34" charset="0"/>
            </a:rPr>
            <a:t>If the motion passes, the DAC Chair </a:t>
          </a:r>
          <a:r>
            <a:rPr lang="en-US" sz="2000" dirty="0">
              <a:solidFill>
                <a:schemeClr val="tx1"/>
              </a:solidFill>
              <a:latin typeface="+mn-lt"/>
              <a:ea typeface="Calibri" panose="020F0502020204030204" pitchFamily="34" charset="0"/>
              <a:cs typeface="Calibri" panose="020F0502020204030204" pitchFamily="34" charset="0"/>
            </a:rPr>
            <a:t>may</a:t>
          </a:r>
          <a:r>
            <a:rPr lang="en-US" sz="2000" dirty="0">
              <a:solidFill>
                <a:schemeClr val="tx1"/>
              </a:solidFill>
              <a:effectLst/>
              <a:latin typeface="+mn-lt"/>
              <a:ea typeface="Calibri" panose="020F0502020204030204" pitchFamily="34" charset="0"/>
              <a:cs typeface="Calibri" panose="020F0502020204030204" pitchFamily="34" charset="0"/>
            </a:rPr>
            <a:t> form a subcommittee </a:t>
          </a:r>
          <a:r>
            <a:rPr lang="en-US" sz="2000" dirty="0">
              <a:solidFill>
                <a:schemeClr val="tx1"/>
              </a:solidFill>
              <a:latin typeface="+mn-lt"/>
              <a:ea typeface="Calibri" panose="020F0502020204030204" pitchFamily="34" charset="0"/>
              <a:cs typeface="Calibri" panose="020F0502020204030204" pitchFamily="34" charset="0"/>
            </a:rPr>
            <a:t>for</a:t>
          </a:r>
          <a:r>
            <a:rPr lang="en-US" sz="2000" dirty="0">
              <a:solidFill>
                <a:schemeClr val="tx1"/>
              </a:solidFill>
              <a:effectLst/>
              <a:latin typeface="+mn-lt"/>
              <a:ea typeface="Calibri" panose="020F0502020204030204" pitchFamily="34" charset="0"/>
              <a:cs typeface="Calibri" panose="020F0502020204030204" pitchFamily="34" charset="0"/>
            </a:rPr>
            <a:t> further investigation.</a:t>
          </a:r>
          <a:endParaRPr lang="en-US" sz="2000" dirty="0">
            <a:latin typeface="+mn-lt"/>
            <a:ea typeface="Calibri" panose="020F0502020204030204" pitchFamily="34" charset="0"/>
            <a:cs typeface="Calibri" panose="020F0502020204030204" pitchFamily="34" charset="0"/>
          </a:endParaRPr>
        </a:p>
      </dgm:t>
    </dgm:pt>
    <dgm:pt modelId="{9343CBF8-3ECF-4603-9AC9-E1A8243A3976}" type="parTrans" cxnId="{9313F278-4DC7-4718-B3DC-221DD72C308C}">
      <dgm:prSet/>
      <dgm:spPr/>
      <dgm:t>
        <a:bodyPr/>
        <a:lstStyle/>
        <a:p>
          <a:endParaRPr lang="en-US"/>
        </a:p>
      </dgm:t>
    </dgm:pt>
    <dgm:pt modelId="{CD7292DB-70B9-4F43-A691-8369269CC68E}" type="sibTrans" cxnId="{9313F278-4DC7-4718-B3DC-221DD72C308C}">
      <dgm:prSet/>
      <dgm:spPr/>
      <dgm:t>
        <a:bodyPr/>
        <a:lstStyle/>
        <a:p>
          <a:endParaRPr lang="en-US"/>
        </a:p>
      </dgm:t>
    </dgm:pt>
    <dgm:pt modelId="{D3471BCA-BAF3-4639-BD3E-9B3D75B3FB0F}">
      <dgm:prSet phldrT="[Text]" custT="1">
        <dgm:style>
          <a:lnRef idx="2">
            <a:schemeClr val="dk1"/>
          </a:lnRef>
          <a:fillRef idx="1">
            <a:schemeClr val="lt1"/>
          </a:fillRef>
          <a:effectRef idx="0">
            <a:schemeClr val="dk1"/>
          </a:effectRef>
          <a:fontRef idx="minor">
            <a:schemeClr val="dk1"/>
          </a:fontRef>
        </dgm:style>
      </dgm:prSet>
      <dgm:spPr/>
      <dgm:t>
        <a:bodyPr/>
        <a:lstStyle/>
        <a:p>
          <a:pPr>
            <a:lnSpc>
              <a:spcPct val="150000"/>
            </a:lnSpc>
          </a:pPr>
          <a:endParaRPr lang="en-US" sz="2000" b="1" dirty="0">
            <a:latin typeface="Arial Black" panose="020B0A04020102020204" pitchFamily="34" charset="0"/>
            <a:cs typeface="Arial" panose="020B0604020202020204" pitchFamily="34" charset="0"/>
          </a:endParaRPr>
        </a:p>
      </dgm:t>
    </dgm:pt>
    <dgm:pt modelId="{53C12D61-9F01-4D9A-97DE-8472B272FCBE}" type="parTrans" cxnId="{9B8509B9-D84A-4A32-9400-462715091395}">
      <dgm:prSet/>
      <dgm:spPr/>
      <dgm:t>
        <a:bodyPr/>
        <a:lstStyle/>
        <a:p>
          <a:endParaRPr lang="en-US"/>
        </a:p>
      </dgm:t>
    </dgm:pt>
    <dgm:pt modelId="{752DCF7C-3A41-4DC0-BA28-771CEABBC38D}" type="sibTrans" cxnId="{9B8509B9-D84A-4A32-9400-462715091395}">
      <dgm:prSet/>
      <dgm:spPr/>
      <dgm:t>
        <a:bodyPr/>
        <a:lstStyle/>
        <a:p>
          <a:endParaRPr lang="en-US"/>
        </a:p>
      </dgm:t>
    </dgm:pt>
    <dgm:pt modelId="{EA2DB89C-C729-414A-8012-5EFDD5D42690}">
      <dgm:prSet phldrT="[Tex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endParaRPr lang="en-US" sz="2000" dirty="0">
            <a:latin typeface="Arial Black" panose="020B0A04020102020204" pitchFamily="34" charset="0"/>
          </a:endParaRPr>
        </a:p>
      </dgm:t>
    </dgm:pt>
    <dgm:pt modelId="{6D4BC23D-C097-458B-B2BB-8962D618D6E0}" type="parTrans" cxnId="{E28F8DCD-2FCA-4B8D-8AC4-42911F3CD974}">
      <dgm:prSet/>
      <dgm:spPr/>
      <dgm:t>
        <a:bodyPr/>
        <a:lstStyle/>
        <a:p>
          <a:endParaRPr lang="en-US"/>
        </a:p>
      </dgm:t>
    </dgm:pt>
    <dgm:pt modelId="{8BD0FBB4-C62F-4669-88E2-4B2DF62878C6}" type="sibTrans" cxnId="{E28F8DCD-2FCA-4B8D-8AC4-42911F3CD974}">
      <dgm:prSet/>
      <dgm:spPr/>
      <dgm:t>
        <a:bodyPr/>
        <a:lstStyle/>
        <a:p>
          <a:endParaRPr lang="en-US"/>
        </a:p>
      </dgm:t>
    </dgm:pt>
    <dgm:pt modelId="{5D708585-75E3-41E3-B6E5-EE4F851E5A4C}">
      <dgm:prSe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en-US" altLang="en-US" sz="2000" dirty="0">
              <a:latin typeface="+mn-lt"/>
            </a:rPr>
            <a:t>The District Advisory Chair presents all motions, whether passed or failed to the School Board in the DAC Chair’s report to the Board.</a:t>
          </a:r>
          <a:endParaRPr lang="en-US" sz="2000" dirty="0">
            <a:latin typeface="+mn-lt"/>
          </a:endParaRPr>
        </a:p>
      </dgm:t>
    </dgm:pt>
    <dgm:pt modelId="{0D73E735-74AD-47F9-93E3-D4D63654FE44}" type="parTrans" cxnId="{5143DFF0-ABBB-4C52-AFE2-DBD51EFBFDB2}">
      <dgm:prSet/>
      <dgm:spPr/>
      <dgm:t>
        <a:bodyPr/>
        <a:lstStyle/>
        <a:p>
          <a:endParaRPr lang="en-US"/>
        </a:p>
      </dgm:t>
    </dgm:pt>
    <dgm:pt modelId="{31EEB07F-59E2-4BE4-BAE5-F693E30C6F11}" type="sibTrans" cxnId="{5143DFF0-ABBB-4C52-AFE2-DBD51EFBFDB2}">
      <dgm:prSet/>
      <dgm:spPr/>
      <dgm:t>
        <a:bodyPr/>
        <a:lstStyle/>
        <a:p>
          <a:endParaRPr lang="en-US"/>
        </a:p>
      </dgm:t>
    </dgm:pt>
    <dgm:pt modelId="{16899A0A-A712-4599-B382-1E6DF90E5EB8}">
      <dgm:prSe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endParaRPr lang="en-US" sz="2000" dirty="0">
            <a:solidFill>
              <a:schemeClr val="tx1"/>
            </a:solidFill>
            <a:effectLst/>
            <a:latin typeface="+mn-lt"/>
            <a:ea typeface="Calibri" panose="020F0502020204030204" pitchFamily="34" charset="0"/>
            <a:cs typeface="Times New Roman" panose="02020603050405020304" pitchFamily="18" charset="0"/>
          </a:endParaRPr>
        </a:p>
      </dgm:t>
    </dgm:pt>
    <dgm:pt modelId="{D1CBDA91-3252-4432-AF1C-C9759E2B3B8B}" type="parTrans" cxnId="{4422DC54-9495-4ED2-BBA7-DB2608670863}">
      <dgm:prSet/>
      <dgm:spPr/>
      <dgm:t>
        <a:bodyPr/>
        <a:lstStyle/>
        <a:p>
          <a:endParaRPr lang="en-US"/>
        </a:p>
      </dgm:t>
    </dgm:pt>
    <dgm:pt modelId="{1E984A72-E2FA-4D72-816C-395BF9CC6816}" type="sibTrans" cxnId="{4422DC54-9495-4ED2-BBA7-DB2608670863}">
      <dgm:prSet/>
      <dgm:spPr/>
      <dgm:t>
        <a:bodyPr/>
        <a:lstStyle/>
        <a:p>
          <a:endParaRPr lang="en-US"/>
        </a:p>
      </dgm:t>
    </dgm:pt>
    <dgm:pt modelId="{588A04B1-730F-43A0-AC7E-5FE10FA38082}">
      <dgm:prSe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r>
            <a:rPr lang="en-US" sz="2000" dirty="0">
              <a:solidFill>
                <a:schemeClr val="tx1"/>
              </a:solidFill>
              <a:effectLst/>
              <a:latin typeface="+mn-lt"/>
              <a:ea typeface="Times New Roman" panose="02020603050405020304" pitchFamily="18" charset="0"/>
              <a:cs typeface="Calibri" panose="020F0502020204030204" pitchFamily="34" charset="0"/>
            </a:rPr>
            <a:t>The motion is then tracked by the Chief of Staff or his designee. The Chief of Staff sends the motion to the appropriate department head. The Chief of Staff has 21 days to respond as to the status of the motion.</a:t>
          </a:r>
          <a:endParaRPr lang="en-US" sz="2000" dirty="0">
            <a:solidFill>
              <a:schemeClr val="tx1"/>
            </a:solidFill>
            <a:effectLst/>
            <a:latin typeface="+mn-lt"/>
            <a:ea typeface="Calibri" panose="020F0502020204030204" pitchFamily="34" charset="0"/>
            <a:cs typeface="Times New Roman" panose="02020603050405020304" pitchFamily="18" charset="0"/>
          </a:endParaRPr>
        </a:p>
      </dgm:t>
    </dgm:pt>
    <dgm:pt modelId="{D41D72B2-7379-4F16-AAAC-CB94B81E14D0}" type="parTrans" cxnId="{46445601-22B2-4486-9ADA-D7F1771A670F}">
      <dgm:prSet/>
      <dgm:spPr/>
      <dgm:t>
        <a:bodyPr/>
        <a:lstStyle/>
        <a:p>
          <a:endParaRPr lang="en-US"/>
        </a:p>
      </dgm:t>
    </dgm:pt>
    <dgm:pt modelId="{FFF0BA9B-B55A-4271-9FF3-296EA2E18974}" type="sibTrans" cxnId="{46445601-22B2-4486-9ADA-D7F1771A670F}">
      <dgm:prSet/>
      <dgm:spPr/>
      <dgm:t>
        <a:bodyPr/>
        <a:lstStyle/>
        <a:p>
          <a:endParaRPr lang="en-US"/>
        </a:p>
      </dgm:t>
    </dgm:pt>
    <dgm:pt modelId="{D026F94C-2347-4AE7-82E9-1C31AF32C4F5}">
      <dgm:prSet phldrT="[Text]" custT="1">
        <dgm:style>
          <a:lnRef idx="2">
            <a:schemeClr val="dk1"/>
          </a:lnRef>
          <a:fillRef idx="1">
            <a:schemeClr val="lt1"/>
          </a:fillRef>
          <a:effectRef idx="0">
            <a:schemeClr val="dk1"/>
          </a:effectRef>
          <a:fontRef idx="minor">
            <a:schemeClr val="dk1"/>
          </a:fontRef>
        </dgm:style>
      </dgm:prSet>
      <dgm:spPr/>
      <dgm:t>
        <a:bodyPr/>
        <a:lstStyle/>
        <a:p>
          <a:pPr>
            <a:lnSpc>
              <a:spcPct val="100000"/>
            </a:lnSpc>
          </a:pPr>
          <a:endParaRPr lang="en-US" sz="2000" dirty="0">
            <a:latin typeface="+mn-lt"/>
            <a:ea typeface="Calibri" panose="020F0502020204030204" pitchFamily="34" charset="0"/>
            <a:cs typeface="Calibri" panose="020F0502020204030204" pitchFamily="34" charset="0"/>
          </a:endParaRPr>
        </a:p>
      </dgm:t>
    </dgm:pt>
    <dgm:pt modelId="{E45AFD6D-472F-43F2-8FDC-C314035317B6}" type="parTrans" cxnId="{72715A14-3FB5-4F30-A277-729174E7E982}">
      <dgm:prSet/>
      <dgm:spPr/>
    </dgm:pt>
    <dgm:pt modelId="{EE65DAB0-03EE-4583-8C94-3718FBA5B201}" type="sibTrans" cxnId="{72715A14-3FB5-4F30-A277-729174E7E982}">
      <dgm:prSet/>
      <dgm:spPr/>
    </dgm:pt>
    <dgm:pt modelId="{E4D343E4-F002-416F-BBFD-FAAB47E6B751}" type="pres">
      <dgm:prSet presAssocID="{AEF25729-045C-4831-ADE0-271B477D44DE}" presName="linearFlow" presStyleCnt="0">
        <dgm:presLayoutVars>
          <dgm:dir/>
          <dgm:animLvl val="lvl"/>
          <dgm:resizeHandles val="exact"/>
        </dgm:presLayoutVars>
      </dgm:prSet>
      <dgm:spPr/>
    </dgm:pt>
    <dgm:pt modelId="{87393ACA-20C1-4CC6-8319-1EB29BEEDC03}" type="pres">
      <dgm:prSet presAssocID="{79F0F14F-9024-488B-AB03-B47E8B451DEB}" presName="composite" presStyleCnt="0"/>
      <dgm:spPr/>
    </dgm:pt>
    <dgm:pt modelId="{F5FD46D8-B094-40BB-9091-6E3B7CAB7FA1}" type="pres">
      <dgm:prSet presAssocID="{79F0F14F-9024-488B-AB03-B47E8B451DEB}" presName="parentText" presStyleLbl="alignNode1" presStyleIdx="0" presStyleCnt="1" custScaleY="135240" custLinFactNeighborY="-21175">
        <dgm:presLayoutVars>
          <dgm:chMax val="1"/>
          <dgm:bulletEnabled val="1"/>
        </dgm:presLayoutVars>
      </dgm:prSet>
      <dgm:spPr/>
    </dgm:pt>
    <dgm:pt modelId="{F486A690-0CF9-4CEF-9CC0-F2890AF21A4F}" type="pres">
      <dgm:prSet presAssocID="{79F0F14F-9024-488B-AB03-B47E8B451DEB}" presName="descendantText" presStyleLbl="alignAcc1" presStyleIdx="0" presStyleCnt="1" custScaleX="90305" custScaleY="269332" custLinFactNeighborX="-201" custLinFactNeighborY="158">
        <dgm:presLayoutVars>
          <dgm:bulletEnabled val="1"/>
        </dgm:presLayoutVars>
      </dgm:prSet>
      <dgm:spPr/>
    </dgm:pt>
  </dgm:ptLst>
  <dgm:cxnLst>
    <dgm:cxn modelId="{46445601-22B2-4486-9ADA-D7F1771A670F}" srcId="{79F0F14F-9024-488B-AB03-B47E8B451DEB}" destId="{588A04B1-730F-43A0-AC7E-5FE10FA38082}" srcOrd="4" destOrd="0" parTransId="{D41D72B2-7379-4F16-AAAC-CB94B81E14D0}" sibTransId="{FFF0BA9B-B55A-4271-9FF3-296EA2E18974}"/>
    <dgm:cxn modelId="{72715A14-3FB5-4F30-A277-729174E7E982}" srcId="{79F0F14F-9024-488B-AB03-B47E8B451DEB}" destId="{D026F94C-2347-4AE7-82E9-1C31AF32C4F5}" srcOrd="2" destOrd="0" parTransId="{E45AFD6D-472F-43F2-8FDC-C314035317B6}" sibTransId="{EE65DAB0-03EE-4583-8C94-3718FBA5B201}"/>
    <dgm:cxn modelId="{FB575D35-3460-428E-BEA7-A6D950562DA4}" type="presOf" srcId="{79F0F14F-9024-488B-AB03-B47E8B451DEB}" destId="{F5FD46D8-B094-40BB-9091-6E3B7CAB7FA1}" srcOrd="0" destOrd="0" presId="urn:microsoft.com/office/officeart/2005/8/layout/chevron2"/>
    <dgm:cxn modelId="{798C7A47-541A-43BD-BED7-EE8DEEB5D03C}" type="presOf" srcId="{EA2DB89C-C729-414A-8012-5EFDD5D42690}" destId="{F486A690-0CF9-4CEF-9CC0-F2890AF21A4F}" srcOrd="0" destOrd="0" presId="urn:microsoft.com/office/officeart/2005/8/layout/chevron2"/>
    <dgm:cxn modelId="{B3E7154D-FB18-4A91-AE4D-2F0277DE3393}" type="presOf" srcId="{D026F94C-2347-4AE7-82E9-1C31AF32C4F5}" destId="{F486A690-0CF9-4CEF-9CC0-F2890AF21A4F}" srcOrd="0" destOrd="2" presId="urn:microsoft.com/office/officeart/2005/8/layout/chevron2"/>
    <dgm:cxn modelId="{4422DC54-9495-4ED2-BBA7-DB2608670863}" srcId="{5D708585-75E3-41E3-B6E5-EE4F851E5A4C}" destId="{16899A0A-A712-4599-B382-1E6DF90E5EB8}" srcOrd="0" destOrd="0" parTransId="{D1CBDA91-3252-4432-AF1C-C9759E2B3B8B}" sibTransId="{1E984A72-E2FA-4D72-816C-395BF9CC6816}"/>
    <dgm:cxn modelId="{9313F278-4DC7-4718-B3DC-221DD72C308C}" srcId="{79F0F14F-9024-488B-AB03-B47E8B451DEB}" destId="{7871877D-8601-459F-B47F-D7D80E362EE2}" srcOrd="1" destOrd="0" parTransId="{9343CBF8-3ECF-4603-9AC9-E1A8243A3976}" sibTransId="{CD7292DB-70B9-4F43-A691-8369269CC68E}"/>
    <dgm:cxn modelId="{DCEAD189-233C-4B87-BA72-416CFAFF245F}" type="presOf" srcId="{16899A0A-A712-4599-B382-1E6DF90E5EB8}" destId="{F486A690-0CF9-4CEF-9CC0-F2890AF21A4F}" srcOrd="0" destOrd="4" presId="urn:microsoft.com/office/officeart/2005/8/layout/chevron2"/>
    <dgm:cxn modelId="{B2705B8A-319A-4784-8163-60B0EFCAB7E5}" type="presOf" srcId="{588A04B1-730F-43A0-AC7E-5FE10FA38082}" destId="{F486A690-0CF9-4CEF-9CC0-F2890AF21A4F}" srcOrd="0" destOrd="5" presId="urn:microsoft.com/office/officeart/2005/8/layout/chevron2"/>
    <dgm:cxn modelId="{E86A669C-5BF3-4F05-82F7-1AF2A0E83FA4}" type="presOf" srcId="{5D708585-75E3-41E3-B6E5-EE4F851E5A4C}" destId="{F486A690-0CF9-4CEF-9CC0-F2890AF21A4F}" srcOrd="0" destOrd="3" presId="urn:microsoft.com/office/officeart/2005/8/layout/chevron2"/>
    <dgm:cxn modelId="{F1F3A0AE-E83F-4E43-B179-83ABBB042E35}" type="presOf" srcId="{AEF25729-045C-4831-ADE0-271B477D44DE}" destId="{E4D343E4-F002-416F-BBFD-FAAB47E6B751}" srcOrd="0" destOrd="0" presId="urn:microsoft.com/office/officeart/2005/8/layout/chevron2"/>
    <dgm:cxn modelId="{9B8509B9-D84A-4A32-9400-462715091395}" srcId="{79F0F14F-9024-488B-AB03-B47E8B451DEB}" destId="{D3471BCA-BAF3-4639-BD3E-9B3D75B3FB0F}" srcOrd="5" destOrd="0" parTransId="{53C12D61-9F01-4D9A-97DE-8472B272FCBE}" sibTransId="{752DCF7C-3A41-4DC0-BA28-771CEABBC38D}"/>
    <dgm:cxn modelId="{E28F8DCD-2FCA-4B8D-8AC4-42911F3CD974}" srcId="{79F0F14F-9024-488B-AB03-B47E8B451DEB}" destId="{EA2DB89C-C729-414A-8012-5EFDD5D42690}" srcOrd="0" destOrd="0" parTransId="{6D4BC23D-C097-458B-B2BB-8962D618D6E0}" sibTransId="{8BD0FBB4-C62F-4669-88E2-4B2DF62878C6}"/>
    <dgm:cxn modelId="{D78F64D7-FD94-405F-8878-A6D3D70AADEE}" srcId="{AEF25729-045C-4831-ADE0-271B477D44DE}" destId="{79F0F14F-9024-488B-AB03-B47E8B451DEB}" srcOrd="0" destOrd="0" parTransId="{3A5E7986-1601-4AA0-9572-2849DD709378}" sibTransId="{7F1F0DB0-8640-4D95-B65D-B721A79CB5B0}"/>
    <dgm:cxn modelId="{2C42A1DB-B16B-47DF-A5FC-6A734A770C38}" type="presOf" srcId="{7871877D-8601-459F-B47F-D7D80E362EE2}" destId="{F486A690-0CF9-4CEF-9CC0-F2890AF21A4F}" srcOrd="0" destOrd="1" presId="urn:microsoft.com/office/officeart/2005/8/layout/chevron2"/>
    <dgm:cxn modelId="{5143DFF0-ABBB-4C52-AFE2-DBD51EFBFDB2}" srcId="{79F0F14F-9024-488B-AB03-B47E8B451DEB}" destId="{5D708585-75E3-41E3-B6E5-EE4F851E5A4C}" srcOrd="3" destOrd="0" parTransId="{0D73E735-74AD-47F9-93E3-D4D63654FE44}" sibTransId="{31EEB07F-59E2-4BE4-BAE5-F693E30C6F11}"/>
    <dgm:cxn modelId="{AF1952FD-63B0-436B-8A93-9D99C8EDADF0}" type="presOf" srcId="{D3471BCA-BAF3-4639-BD3E-9B3D75B3FB0F}" destId="{F486A690-0CF9-4CEF-9CC0-F2890AF21A4F}" srcOrd="0" destOrd="6" presId="urn:microsoft.com/office/officeart/2005/8/layout/chevron2"/>
    <dgm:cxn modelId="{40728CDB-E4FD-41DE-A2F0-FCC8CAB26AAC}" type="presParOf" srcId="{E4D343E4-F002-416F-BBFD-FAAB47E6B751}" destId="{87393ACA-20C1-4CC6-8319-1EB29BEEDC03}" srcOrd="0" destOrd="0" presId="urn:microsoft.com/office/officeart/2005/8/layout/chevron2"/>
    <dgm:cxn modelId="{A701E509-DEF2-4408-82F5-D9E8B448F64D}" type="presParOf" srcId="{87393ACA-20C1-4CC6-8319-1EB29BEEDC03}" destId="{F5FD46D8-B094-40BB-9091-6E3B7CAB7FA1}" srcOrd="0" destOrd="0" presId="urn:microsoft.com/office/officeart/2005/8/layout/chevron2"/>
    <dgm:cxn modelId="{5644073F-8FA8-4616-AD24-73A262F4492D}" type="presParOf" srcId="{87393ACA-20C1-4CC6-8319-1EB29BEEDC03}" destId="{F486A690-0CF9-4CEF-9CC0-F2890AF21A4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800" kern="1200" dirty="0">
              <a:solidFill>
                <a:srgbClr val="FFFFFF"/>
              </a:solidFill>
              <a:latin typeface="Calibri"/>
              <a:ea typeface="+mn-ea"/>
              <a:cs typeface="+mn-cs"/>
            </a:rPr>
            <a:t>ELECTION PROCESS</a:t>
          </a:r>
        </a:p>
        <a:p>
          <a:pPr marL="0" lvl="0" indent="0" algn="ctr" defTabSz="711200">
            <a:lnSpc>
              <a:spcPct val="90000"/>
            </a:lnSpc>
            <a:spcBef>
              <a:spcPct val="0"/>
            </a:spcBef>
            <a:spcAft>
              <a:spcPct val="35000"/>
            </a:spcAft>
            <a:buNone/>
          </a:pPr>
          <a:r>
            <a:rPr lang="en-US" sz="1800" kern="1200" dirty="0">
              <a:solidFill>
                <a:srgbClr val="FFFFFF"/>
              </a:solidFill>
              <a:latin typeface="Calibri"/>
              <a:ea typeface="+mn-ea"/>
              <a:cs typeface="+mn-cs"/>
            </a:rPr>
            <a:t>Please see the School Advisory Forum Manual for further details.</a:t>
          </a:r>
        </a:p>
      </dgm:t>
    </dgm:pt>
    <dgm:pt modelId="{CE6B5045-A42D-4562-9588-2342D0E47934}" type="parTrans" cxnId="{B49FD08F-C9D7-4FC0-B446-ED9717719A00}">
      <dgm:prSet/>
      <dgm:spPr/>
      <dgm:t>
        <a:bodyPr/>
        <a:lstStyle/>
        <a:p>
          <a:pPr algn="ctr"/>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pPr algn="ctr"/>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0" presStyleCnt="1" custLinFactNeighborX="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0" presStyleCnt="2">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1" presStyleCnt="2">
        <dgm:presLayoutVars/>
      </dgm:prSet>
      <dgm:spPr/>
    </dgm:pt>
    <dgm:pt modelId="{90A7E684-CAA3-435E-B654-85F1BA7D2B87}" type="pres">
      <dgm:prSet presAssocID="{C2A3EC29-44BC-4E51-92DE-E27BF9CD4489}" presName="nodeText" presStyleLbl="bgAccFollowNode1" presStyleIdx="0" presStyleCnt="1">
        <dgm:presLayoutVars>
          <dgm:bulletEnabled val="1"/>
        </dgm:presLayoutVars>
      </dgm:prSet>
      <dgm:spPr/>
    </dgm:pt>
  </dgm:ptLst>
  <dgm:cxnLst>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B49FD08F-C9D7-4FC0-B446-ED9717719A00}" srcId="{BB0ECF89-2783-4E78-A209-A16EF114A1AA}" destId="{C2A3EC29-44BC-4E51-92DE-E27BF9CD4489}" srcOrd="0"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694C3CA-CE7E-4D7A-B769-94D0C473B6D9}" type="presParOf" srcId="{ACE795D8-4182-4DF1-B098-DD0AD48044C8}" destId="{F4C4AEC7-6D64-4C71-ADC5-0F5CC45360C6}" srcOrd="0"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746741"/>
          <a:ext cx="7996084" cy="630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dsp:txBody>
      <dsp:txXfrm>
        <a:off x="0" y="746741"/>
        <a:ext cx="7996084" cy="630000"/>
      </dsp:txXfrm>
    </dsp:sp>
    <dsp:sp modelId="{8EFCDC49-2431-44A7-9E88-01190BAF5B19}">
      <dsp:nvSpPr>
        <dsp:cNvPr id="0" name=""/>
        <dsp:cNvSpPr/>
      </dsp:nvSpPr>
      <dsp:spPr>
        <a:xfrm>
          <a:off x="0" y="40851"/>
          <a:ext cx="5597258" cy="1099524"/>
        </a:xfrm>
        <a:prstGeom prst="rect">
          <a:avLst/>
        </a:prstGeom>
        <a:solidFill>
          <a:schemeClr val="accent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1600200">
            <a:lnSpc>
              <a:spcPct val="90000"/>
            </a:lnSpc>
            <a:spcBef>
              <a:spcPct val="0"/>
            </a:spcBef>
            <a:spcAft>
              <a:spcPct val="35000"/>
            </a:spcAft>
            <a:buNone/>
          </a:pPr>
          <a:r>
            <a:rPr lang="en-US" sz="3600" kern="1200" dirty="0"/>
            <a:t>WELCOME</a:t>
          </a:r>
          <a:endParaRPr lang="en-US" sz="3600" kern="1200" dirty="0">
            <a:solidFill>
              <a:schemeClr val="tx1"/>
            </a:solidFill>
          </a:endParaRPr>
        </a:p>
      </dsp:txBody>
      <dsp:txXfrm>
        <a:off x="0" y="40851"/>
        <a:ext cx="5597258" cy="1099524"/>
      </dsp:txXfrm>
    </dsp:sp>
    <dsp:sp modelId="{A1389189-BA21-4693-A1B6-611E344AE4E1}">
      <dsp:nvSpPr>
        <dsp:cNvPr id="0" name=""/>
        <dsp:cNvSpPr/>
      </dsp:nvSpPr>
      <dsp:spPr>
        <a:xfrm>
          <a:off x="0" y="1705254"/>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ZA" sz="1800" kern="1200" dirty="0"/>
            <a:t>Chair: Chuck Harper       </a:t>
          </a:r>
          <a:r>
            <a:rPr lang="en-ZA" sz="1800" kern="1200" dirty="0">
              <a:solidFill>
                <a:schemeClr val="bg1"/>
              </a:solidFill>
              <a:hlinkClick xmlns:r="http://schemas.openxmlformats.org/officeDocument/2006/relationships" r:id="rId1"/>
            </a:rPr>
            <a:t>districtadvisorycouncil@gmail.com</a:t>
          </a:r>
          <a:endParaRPr lang="en-ZA" sz="1800" kern="1200" dirty="0">
            <a:solidFill>
              <a:schemeClr val="bg1"/>
            </a:solidFill>
          </a:endParaRPr>
        </a:p>
      </dsp:txBody>
      <dsp:txXfrm>
        <a:off x="0" y="1705254"/>
        <a:ext cx="7996084" cy="905625"/>
      </dsp:txXfrm>
    </dsp:sp>
    <dsp:sp modelId="{FC897473-09A5-4992-9981-FB67AADF4BB2}">
      <dsp:nvSpPr>
        <dsp:cNvPr id="0" name=""/>
        <dsp:cNvSpPr/>
      </dsp:nvSpPr>
      <dsp:spPr>
        <a:xfrm>
          <a:off x="399804" y="1511741"/>
          <a:ext cx="5597258" cy="549389"/>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ZA" sz="1800" kern="1200" dirty="0"/>
            <a:t>District Advisory Council  (2023-2024)</a:t>
          </a:r>
          <a:endParaRPr lang="en-ZA" sz="1600" kern="1200" dirty="0"/>
        </a:p>
      </dsp:txBody>
      <dsp:txXfrm>
        <a:off x="426623" y="1538560"/>
        <a:ext cx="5543620" cy="495751"/>
      </dsp:txXfrm>
    </dsp:sp>
    <dsp:sp modelId="{F0369094-9F92-45E1-9FD5-B5F89D0FB2F2}">
      <dsp:nvSpPr>
        <dsp:cNvPr id="0" name=""/>
        <dsp:cNvSpPr/>
      </dsp:nvSpPr>
      <dsp:spPr>
        <a:xfrm>
          <a:off x="0" y="2874451"/>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Cynthia Dominique 	</a:t>
          </a:r>
          <a:r>
            <a:rPr lang="en-US" sz="1800" kern="1200" dirty="0">
              <a:hlinkClick xmlns:r="http://schemas.openxmlformats.org/officeDocument/2006/relationships" r:id="rId2"/>
            </a:rPr>
            <a:t>northareaadvisory@gmail.com</a:t>
          </a:r>
          <a:endParaRPr lang="en-US" sz="1800" kern="1200" dirty="0"/>
        </a:p>
      </dsp:txBody>
      <dsp:txXfrm>
        <a:off x="0" y="2874451"/>
        <a:ext cx="7996084" cy="905625"/>
      </dsp:txXfrm>
    </dsp:sp>
    <dsp:sp modelId="{2C48DC42-F3C9-4C6B-AAEB-6E62DBE680E2}">
      <dsp:nvSpPr>
        <dsp:cNvPr id="0" name=""/>
        <dsp:cNvSpPr/>
      </dsp:nvSpPr>
      <dsp:spPr>
        <a:xfrm>
          <a:off x="399804" y="2732755"/>
          <a:ext cx="5597258" cy="510696"/>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US" sz="1800" kern="1200" dirty="0"/>
            <a:t>North Area Advisory Council     (2023-2024</a:t>
          </a:r>
          <a:r>
            <a:rPr lang="en-US" sz="1600" kern="1200" dirty="0"/>
            <a:t>)</a:t>
          </a:r>
        </a:p>
      </dsp:txBody>
      <dsp:txXfrm>
        <a:off x="424734" y="2757685"/>
        <a:ext cx="5547398" cy="460836"/>
      </dsp:txXfrm>
    </dsp:sp>
    <dsp:sp modelId="{AADF8932-4B58-4366-A25D-3144DD906801}">
      <dsp:nvSpPr>
        <dsp:cNvPr id="0" name=""/>
        <dsp:cNvSpPr/>
      </dsp:nvSpPr>
      <dsp:spPr>
        <a:xfrm>
          <a:off x="0" y="4051621"/>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Dee Defoe		</a:t>
          </a:r>
          <a:r>
            <a:rPr lang="en-US" sz="1800" kern="1200" dirty="0">
              <a:hlinkClick xmlns:r="http://schemas.openxmlformats.org/officeDocument/2006/relationships" r:id="rId3"/>
            </a:rPr>
            <a:t>caac.chair@gmail.com</a:t>
          </a:r>
          <a:r>
            <a:rPr lang="en-US" sz="1800" kern="1200" dirty="0"/>
            <a:t> </a:t>
          </a:r>
        </a:p>
      </dsp:txBody>
      <dsp:txXfrm>
        <a:off x="0" y="4051621"/>
        <a:ext cx="7996084" cy="905625"/>
      </dsp:txXfrm>
    </dsp:sp>
    <dsp:sp modelId="{CA9A413B-CE69-40C9-886C-0D9D38861F28}">
      <dsp:nvSpPr>
        <dsp:cNvPr id="0" name=""/>
        <dsp:cNvSpPr/>
      </dsp:nvSpPr>
      <dsp:spPr>
        <a:xfrm>
          <a:off x="399804" y="3915076"/>
          <a:ext cx="5597258" cy="505544"/>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US" sz="1800" kern="1200" dirty="0"/>
            <a:t>Central Area Advisory Council     (2023-2024)</a:t>
          </a:r>
        </a:p>
      </dsp:txBody>
      <dsp:txXfrm>
        <a:off x="424483" y="3939755"/>
        <a:ext cx="5547900" cy="456186"/>
      </dsp:txXfrm>
    </dsp:sp>
    <dsp:sp modelId="{12D9EB4E-52BB-4C4F-970A-21ED62F2BE4A}">
      <dsp:nvSpPr>
        <dsp:cNvPr id="0" name=""/>
        <dsp:cNvSpPr/>
      </dsp:nvSpPr>
      <dsp:spPr>
        <a:xfrm>
          <a:off x="0" y="5239422"/>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Carmelo Borges</a:t>
          </a:r>
          <a:r>
            <a:rPr lang="en-US" sz="1800" kern="1200" dirty="0">
              <a:solidFill>
                <a:srgbClr val="0070C0"/>
              </a:solidFill>
            </a:rPr>
            <a:t>	</a:t>
          </a:r>
          <a:r>
            <a:rPr lang="en-US" sz="1800" u="sng" kern="1200" dirty="0">
              <a:solidFill>
                <a:srgbClr val="0070C0"/>
              </a:solidFill>
              <a:hlinkClick xmlns:r="http://schemas.openxmlformats.org/officeDocument/2006/relationships" r:id="rId4"/>
            </a:rPr>
            <a:t>browardsoutharea</a:t>
          </a:r>
          <a:r>
            <a:rPr lang="en-US" sz="1800" u="sng" kern="1200" dirty="0">
              <a:solidFill>
                <a:srgbClr val="0070C0"/>
              </a:solidFill>
              <a:latin typeface="+mj-lt"/>
              <a:hlinkClick xmlns:r="http://schemas.openxmlformats.org/officeDocument/2006/relationships" r:id="rId4"/>
            </a:rPr>
            <a:t>@gmail.com</a:t>
          </a:r>
          <a:endParaRPr lang="en-US" sz="1800" u="sng" kern="1200" dirty="0">
            <a:solidFill>
              <a:srgbClr val="0070C0"/>
            </a:solidFill>
            <a:latin typeface="+mj-lt"/>
          </a:endParaRPr>
        </a:p>
      </dsp:txBody>
      <dsp:txXfrm>
        <a:off x="0" y="5239422"/>
        <a:ext cx="7996084" cy="905625"/>
      </dsp:txXfrm>
    </dsp:sp>
    <dsp:sp modelId="{59644A58-61F6-4896-957F-9F8BA0A02000}">
      <dsp:nvSpPr>
        <dsp:cNvPr id="0" name=""/>
        <dsp:cNvSpPr/>
      </dsp:nvSpPr>
      <dsp:spPr>
        <a:xfrm>
          <a:off x="399804" y="5092246"/>
          <a:ext cx="5597258" cy="499958"/>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US" sz="1800" kern="1200" dirty="0"/>
            <a:t>South Area Advisory Council     (2023-2024)</a:t>
          </a:r>
        </a:p>
      </dsp:txBody>
      <dsp:txXfrm>
        <a:off x="424210" y="5116652"/>
        <a:ext cx="5548446" cy="4511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444500">
            <a:lnSpc>
              <a:spcPct val="90000"/>
            </a:lnSpc>
            <a:spcBef>
              <a:spcPct val="0"/>
            </a:spcBef>
            <a:spcAft>
              <a:spcPct val="35000"/>
            </a:spcAft>
            <a:buNone/>
          </a:pPr>
          <a:endParaRPr lang="en-US" sz="1000" kern="1200" dirty="0">
            <a:solidFill>
              <a:schemeClr val="bg1"/>
            </a:solidFill>
          </a:endParaRPr>
        </a:p>
        <a:p>
          <a:pPr marL="0" lvl="0" indent="0" algn="ctr" defTabSz="444500">
            <a:lnSpc>
              <a:spcPct val="90000"/>
            </a:lnSpc>
            <a:spcBef>
              <a:spcPct val="0"/>
            </a:spcBef>
            <a:spcAft>
              <a:spcPct val="35000"/>
            </a:spcAft>
            <a:buNone/>
          </a:pPr>
          <a:r>
            <a:rPr lang="en-US" sz="3200" kern="1200" dirty="0">
              <a:solidFill>
                <a:schemeClr val="bg1"/>
              </a:solidFill>
            </a:rPr>
            <a:t>LOOPING</a:t>
          </a:r>
          <a:endParaRPr lang="en-US" sz="3200" kern="1200" noProof="1">
            <a:solidFill>
              <a:schemeClr val="bg1"/>
            </a:solidFill>
          </a:endParaRPr>
        </a:p>
      </dsp:txBody>
      <dsp:txXfrm>
        <a:off x="0" y="1653508"/>
        <a:ext cx="3286125" cy="2610802"/>
      </dsp:txXfrm>
    </dsp:sp>
    <dsp:sp modelId="{8157E768-0524-44F1-8F00-7DF53576D2D6}">
      <dsp:nvSpPr>
        <dsp:cNvPr id="0" name=""/>
        <dsp:cNvSpPr/>
      </dsp:nvSpPr>
      <dsp:spPr>
        <a:xfrm>
          <a:off x="990361"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90361" y="435133"/>
        <a:ext cx="1305401" cy="1305401"/>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569881"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CHECK LIST</a:t>
          </a:r>
        </a:p>
      </dsp:txBody>
      <dsp:txXfrm>
        <a:off x="3569881" y="1653508"/>
        <a:ext cx="3286125" cy="2610802"/>
      </dsp:txXfrm>
    </dsp:sp>
    <dsp:sp modelId="{AFA09309-0DCE-4477-82D3-AAF980A85A37}">
      <dsp:nvSpPr>
        <dsp:cNvPr id="0" name=""/>
        <dsp:cNvSpPr/>
      </dsp:nvSpPr>
      <dsp:spPr>
        <a:xfrm>
          <a:off x="4605099"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4605099" y="435133"/>
        <a:ext cx="1305401" cy="1305401"/>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SCHOOL ADVISORY FORUM </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&amp;</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 SCHOOL ADVISORY COUNCIL</a:t>
          </a:r>
        </a:p>
      </dsp:txBody>
      <dsp:txXfrm>
        <a:off x="7229475" y="1653508"/>
        <a:ext cx="3286125" cy="2610802"/>
      </dsp:txXfrm>
    </dsp:sp>
    <dsp:sp modelId="{9718E67E-2C8C-4093-AB5F-E3BEFAAEA31B}">
      <dsp:nvSpPr>
        <dsp:cNvPr id="0" name=""/>
        <dsp:cNvSpPr/>
      </dsp:nvSpPr>
      <dsp:spPr>
        <a:xfrm>
          <a:off x="8219836"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219836" y="435133"/>
        <a:ext cx="1305401" cy="1305401"/>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90BE7-57CA-4743-89D6-3977382A59D6}">
      <dsp:nvSpPr>
        <dsp:cNvPr id="0" name=""/>
        <dsp:cNvSpPr/>
      </dsp:nvSpPr>
      <dsp:spPr>
        <a:xfrm>
          <a:off x="0" y="533280"/>
          <a:ext cx="6829289" cy="40302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2540F-D6C6-4FAE-AEF9-838EB51D32B7}">
      <dsp:nvSpPr>
        <dsp:cNvPr id="0" name=""/>
        <dsp:cNvSpPr/>
      </dsp:nvSpPr>
      <dsp:spPr>
        <a:xfrm>
          <a:off x="341464" y="235414"/>
          <a:ext cx="4780502" cy="188928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92" tIns="0" rIns="180692" bIns="0" numCol="1" spcCol="1270" anchor="ctr" anchorCtr="0">
          <a:noAutofit/>
        </a:bodyPr>
        <a:lstStyle/>
        <a:p>
          <a:pPr marL="0" lvl="0" indent="0" algn="l" defTabSz="1244600">
            <a:lnSpc>
              <a:spcPct val="90000"/>
            </a:lnSpc>
            <a:spcBef>
              <a:spcPct val="0"/>
            </a:spcBef>
            <a:spcAft>
              <a:spcPct val="35000"/>
            </a:spcAft>
            <a:buClr>
              <a:schemeClr val="accent2"/>
            </a:buClr>
            <a:buFont typeface="Wingdings" panose="05000000000000000000" pitchFamily="2" charset="2"/>
            <a:buNone/>
          </a:pPr>
          <a:endParaRPr lang="en-US" sz="2800" kern="1200" dirty="0">
            <a:solidFill>
              <a:schemeClr val="bg1"/>
            </a:solidFill>
          </a:endParaRPr>
        </a:p>
      </dsp:txBody>
      <dsp:txXfrm>
        <a:off x="433691" y="327641"/>
        <a:ext cx="4596048" cy="1704826"/>
      </dsp:txXfrm>
    </dsp:sp>
    <dsp:sp modelId="{6024958E-724F-4F1C-82EC-F7DC92FAA7A4}">
      <dsp:nvSpPr>
        <dsp:cNvPr id="0" name=""/>
        <dsp:cNvSpPr/>
      </dsp:nvSpPr>
      <dsp:spPr>
        <a:xfrm>
          <a:off x="0" y="1984845"/>
          <a:ext cx="6829289" cy="372151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0029" tIns="583184" rIns="530029"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About your child</a:t>
          </a:r>
        </a:p>
        <a:p>
          <a:pPr marL="285750" lvl="1" indent="-285750" algn="l" defTabSz="1422400">
            <a:lnSpc>
              <a:spcPct val="90000"/>
            </a:lnSpc>
            <a:spcBef>
              <a:spcPct val="0"/>
            </a:spcBef>
            <a:spcAft>
              <a:spcPct val="15000"/>
            </a:spcAft>
            <a:buChar char="•"/>
          </a:pPr>
          <a:r>
            <a:rPr lang="en-US" sz="3200" kern="1200" dirty="0"/>
            <a:t>About your school</a:t>
          </a:r>
        </a:p>
        <a:p>
          <a:pPr marL="285750" lvl="1" indent="-285750" algn="l" defTabSz="1422400">
            <a:lnSpc>
              <a:spcPct val="90000"/>
            </a:lnSpc>
            <a:spcBef>
              <a:spcPct val="0"/>
            </a:spcBef>
            <a:spcAft>
              <a:spcPct val="15000"/>
            </a:spcAft>
            <a:buChar char="•"/>
          </a:pPr>
          <a:r>
            <a:rPr lang="en-US" sz="3200" kern="1200" dirty="0"/>
            <a:t>About wanting to be involved in the decision-making process at the school, area and district</a:t>
          </a:r>
        </a:p>
        <a:p>
          <a:pPr marL="285750" lvl="1" indent="-285750" algn="l" defTabSz="1422400">
            <a:lnSpc>
              <a:spcPct val="90000"/>
            </a:lnSpc>
            <a:spcBef>
              <a:spcPct val="0"/>
            </a:spcBef>
            <a:spcAft>
              <a:spcPct val="15000"/>
            </a:spcAft>
            <a:buChar char="•"/>
          </a:pPr>
          <a:r>
            <a:rPr lang="en-US" sz="3200" kern="1200" dirty="0"/>
            <a:t>About promoting involvement</a:t>
          </a:r>
        </a:p>
      </dsp:txBody>
      <dsp:txXfrm>
        <a:off x="0" y="1984845"/>
        <a:ext cx="6829289" cy="3721515"/>
      </dsp:txXfrm>
    </dsp:sp>
    <dsp:sp modelId="{27760BCE-4EC8-431F-8297-582EB74FA07B}">
      <dsp:nvSpPr>
        <dsp:cNvPr id="0" name=""/>
        <dsp:cNvSpPr/>
      </dsp:nvSpPr>
      <dsp:spPr>
        <a:xfrm>
          <a:off x="0" y="1318042"/>
          <a:ext cx="3380675" cy="1232018"/>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92" tIns="0" rIns="180692" bIns="0" numCol="1" spcCol="1270" anchor="ctr" anchorCtr="0">
          <a:noAutofit/>
        </a:bodyPr>
        <a:lstStyle/>
        <a:p>
          <a:pPr marL="0" lvl="0" indent="0" algn="l" defTabSz="1600200">
            <a:lnSpc>
              <a:spcPct val="90000"/>
            </a:lnSpc>
            <a:spcBef>
              <a:spcPct val="0"/>
            </a:spcBef>
            <a:spcAft>
              <a:spcPct val="35000"/>
            </a:spcAft>
            <a:buNone/>
          </a:pPr>
          <a:r>
            <a:rPr lang="en-US" sz="3600" kern="1200" dirty="0"/>
            <a:t>You care…</a:t>
          </a:r>
        </a:p>
      </dsp:txBody>
      <dsp:txXfrm>
        <a:off x="60142" y="1378184"/>
        <a:ext cx="3260391" cy="1111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90BE7-57CA-4743-89D6-3977382A59D6}">
      <dsp:nvSpPr>
        <dsp:cNvPr id="0" name=""/>
        <dsp:cNvSpPr/>
      </dsp:nvSpPr>
      <dsp:spPr>
        <a:xfrm>
          <a:off x="115992" y="1611605"/>
          <a:ext cx="7808032" cy="1325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2540F-D6C6-4FAE-AEF9-838EB51D32B7}">
      <dsp:nvSpPr>
        <dsp:cNvPr id="0" name=""/>
        <dsp:cNvSpPr/>
      </dsp:nvSpPr>
      <dsp:spPr>
        <a:xfrm>
          <a:off x="501698" y="50509"/>
          <a:ext cx="7023777" cy="206438"/>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82" tIns="0" rIns="265482" bIns="0" numCol="1" spcCol="1270" anchor="ctr" anchorCtr="0">
          <a:noAutofit/>
        </a:bodyPr>
        <a:lstStyle/>
        <a:p>
          <a:pPr marL="0" lvl="0" indent="0" algn="l" defTabSz="1244600">
            <a:lnSpc>
              <a:spcPct val="90000"/>
            </a:lnSpc>
            <a:spcBef>
              <a:spcPct val="0"/>
            </a:spcBef>
            <a:spcAft>
              <a:spcPct val="35000"/>
            </a:spcAft>
            <a:buClr>
              <a:schemeClr val="accent2"/>
            </a:buClr>
            <a:buFont typeface="Wingdings" panose="05000000000000000000" pitchFamily="2" charset="2"/>
            <a:buNone/>
          </a:pPr>
          <a:endParaRPr lang="en-US" sz="2800" kern="1200" dirty="0">
            <a:solidFill>
              <a:schemeClr val="bg1"/>
            </a:solidFill>
          </a:endParaRPr>
        </a:p>
      </dsp:txBody>
      <dsp:txXfrm>
        <a:off x="511775" y="60586"/>
        <a:ext cx="7003623" cy="186284"/>
      </dsp:txXfrm>
    </dsp:sp>
    <dsp:sp modelId="{6024958E-724F-4F1C-82EC-F7DC92FAA7A4}">
      <dsp:nvSpPr>
        <dsp:cNvPr id="0" name=""/>
        <dsp:cNvSpPr/>
      </dsp:nvSpPr>
      <dsp:spPr>
        <a:xfrm>
          <a:off x="0" y="901016"/>
          <a:ext cx="10033968" cy="3623446"/>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8747" tIns="145796" rIns="778747" bIns="199136"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Advisory has:</a:t>
          </a:r>
          <a:endParaRPr lang="en-US" sz="1600" kern="1200" dirty="0"/>
        </a:p>
        <a:p>
          <a:pPr marL="228600" lvl="1" indent="-228600" algn="l" defTabSz="889000">
            <a:lnSpc>
              <a:spcPct val="90000"/>
            </a:lnSpc>
            <a:spcBef>
              <a:spcPct val="0"/>
            </a:spcBef>
            <a:spcAft>
              <a:spcPct val="15000"/>
            </a:spcAft>
            <a:buChar char="•"/>
          </a:pPr>
          <a:r>
            <a:rPr lang="en-US" sz="2000" kern="1200" dirty="0"/>
            <a:t>Single Sign-on instructions on websites</a:t>
          </a:r>
        </a:p>
        <a:p>
          <a:pPr marL="228600" lvl="1" indent="-228600" algn="l" defTabSz="889000">
            <a:lnSpc>
              <a:spcPct val="90000"/>
            </a:lnSpc>
            <a:spcBef>
              <a:spcPct val="0"/>
            </a:spcBef>
            <a:spcAft>
              <a:spcPct val="15000"/>
            </a:spcAft>
            <a:buChar char="•"/>
          </a:pPr>
          <a:r>
            <a:rPr lang="en-US" sz="2000" kern="1200" dirty="0"/>
            <a:t>Communicated </a:t>
          </a:r>
          <a:r>
            <a:rPr lang="en-US" sz="2000" kern="1200" dirty="0" err="1"/>
            <a:t>Xello’s</a:t>
          </a:r>
          <a:r>
            <a:rPr lang="en-US" sz="2000" kern="1200" dirty="0"/>
            <a:t> replacement of Naviance</a:t>
          </a:r>
        </a:p>
        <a:p>
          <a:pPr marL="228600" lvl="1" indent="-228600" algn="l" defTabSz="889000">
            <a:lnSpc>
              <a:spcPct val="90000"/>
            </a:lnSpc>
            <a:spcBef>
              <a:spcPct val="0"/>
            </a:spcBef>
            <a:spcAft>
              <a:spcPct val="15000"/>
            </a:spcAft>
            <a:buChar char="•"/>
          </a:pPr>
          <a:r>
            <a:rPr lang="en-US" sz="2000" kern="1200" dirty="0"/>
            <a:t>Advocated for no Clear Backpacks</a:t>
          </a:r>
        </a:p>
        <a:p>
          <a:pPr marL="228600" lvl="1" indent="-228600" algn="l" defTabSz="889000">
            <a:lnSpc>
              <a:spcPct val="90000"/>
            </a:lnSpc>
            <a:spcBef>
              <a:spcPct val="0"/>
            </a:spcBef>
            <a:spcAft>
              <a:spcPct val="15000"/>
            </a:spcAft>
            <a:buChar char="•"/>
          </a:pPr>
          <a:r>
            <a:rPr lang="en-US" sz="2000" kern="1200" dirty="0"/>
            <a:t>Continuing to advocate for no homework over the Holidays and following policy on make-up work</a:t>
          </a:r>
        </a:p>
        <a:p>
          <a:pPr marL="228600" lvl="1" indent="-228600" algn="l" defTabSz="889000">
            <a:lnSpc>
              <a:spcPct val="90000"/>
            </a:lnSpc>
            <a:spcBef>
              <a:spcPct val="0"/>
            </a:spcBef>
            <a:spcAft>
              <a:spcPct val="15000"/>
            </a:spcAft>
            <a:buFont typeface="Arial" panose="020B0604020202020204" pitchFamily="34" charset="0"/>
            <a:buChar char="•"/>
          </a:pPr>
          <a:r>
            <a:rPr lang="en-US" sz="2000" b="0" kern="1200" dirty="0"/>
            <a:t>Library media implementation</a:t>
          </a:r>
        </a:p>
        <a:p>
          <a:pPr marL="228600" lvl="1" indent="-228600" algn="l" defTabSz="889000">
            <a:lnSpc>
              <a:spcPct val="90000"/>
            </a:lnSpc>
            <a:spcBef>
              <a:spcPct val="0"/>
            </a:spcBef>
            <a:spcAft>
              <a:spcPct val="15000"/>
            </a:spcAft>
            <a:buFont typeface="Arial" panose="020B0604020202020204" pitchFamily="34" charset="0"/>
            <a:buChar char="•"/>
          </a:pPr>
          <a:r>
            <a:rPr lang="en-US" sz="2000" b="0" kern="1200" dirty="0"/>
            <a:t>Reproductive and disease prevention</a:t>
          </a:r>
        </a:p>
        <a:p>
          <a:pPr marL="228600" lvl="1" indent="-228600" algn="l" defTabSz="889000">
            <a:lnSpc>
              <a:spcPct val="90000"/>
            </a:lnSpc>
            <a:spcBef>
              <a:spcPct val="0"/>
            </a:spcBef>
            <a:spcAft>
              <a:spcPct val="15000"/>
            </a:spcAft>
            <a:buFont typeface="Arial" panose="020B0604020202020204" pitchFamily="34" charset="0"/>
            <a:buChar char="•"/>
          </a:pPr>
          <a:r>
            <a:rPr lang="en-US" sz="2000" b="0" kern="1200" dirty="0"/>
            <a:t>Advocated for equality for all students and schools in policies.</a:t>
          </a:r>
        </a:p>
        <a:p>
          <a:pPr marL="228600" lvl="1" indent="-228600" algn="l" defTabSz="889000">
            <a:lnSpc>
              <a:spcPct val="90000"/>
            </a:lnSpc>
            <a:spcBef>
              <a:spcPct val="0"/>
            </a:spcBef>
            <a:spcAft>
              <a:spcPct val="15000"/>
            </a:spcAft>
            <a:buFont typeface="Arial" panose="020B0604020202020204" pitchFamily="34" charset="0"/>
            <a:buChar char="•"/>
          </a:pPr>
          <a:r>
            <a:rPr lang="en-US" sz="2000" b="0" kern="1200" dirty="0"/>
            <a:t>Advocated for the parents that can’t get involved.</a:t>
          </a:r>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endParaRPr lang="en-US" sz="1600" b="0" kern="1200" dirty="0"/>
        </a:p>
      </dsp:txBody>
      <dsp:txXfrm>
        <a:off x="0" y="901016"/>
        <a:ext cx="10033968" cy="3623446"/>
      </dsp:txXfrm>
    </dsp:sp>
    <dsp:sp modelId="{27760BCE-4EC8-431F-8297-582EB74FA07B}">
      <dsp:nvSpPr>
        <dsp:cNvPr id="0" name=""/>
        <dsp:cNvSpPr/>
      </dsp:nvSpPr>
      <dsp:spPr>
        <a:xfrm>
          <a:off x="239146" y="0"/>
          <a:ext cx="9599102" cy="889981"/>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82" tIns="0" rIns="265482" bIns="0" numCol="1" spcCol="1270" anchor="ctr" anchorCtr="0">
          <a:noAutofit/>
        </a:bodyPr>
        <a:lstStyle/>
        <a:p>
          <a:pPr marL="0" lvl="0" indent="0" algn="l" defTabSz="1066800">
            <a:lnSpc>
              <a:spcPct val="90000"/>
            </a:lnSpc>
            <a:spcBef>
              <a:spcPct val="0"/>
            </a:spcBef>
            <a:spcAft>
              <a:spcPct val="35000"/>
            </a:spcAft>
            <a:buNone/>
          </a:pPr>
          <a:r>
            <a:rPr lang="en-US" sz="2400" kern="1200" dirty="0"/>
            <a:t>We</a:t>
          </a:r>
          <a:r>
            <a:rPr lang="en-US" sz="2400" b="0" kern="1200" dirty="0"/>
            <a:t> are part of a team that advocates for children, our schools and our community stakeholders </a:t>
          </a:r>
          <a:endParaRPr lang="en-US" sz="2400" kern="1200" dirty="0"/>
        </a:p>
      </dsp:txBody>
      <dsp:txXfrm>
        <a:off x="282591" y="43445"/>
        <a:ext cx="9512212" cy="803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3080" y="331114"/>
          <a:ext cx="2444055" cy="3421677"/>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1422400">
            <a:lnSpc>
              <a:spcPct val="90000"/>
            </a:lnSpc>
            <a:spcBef>
              <a:spcPct val="0"/>
            </a:spcBef>
            <a:spcAft>
              <a:spcPct val="35000"/>
            </a:spcAft>
            <a:buNone/>
          </a:pPr>
          <a:r>
            <a:rPr lang="en-US" sz="3200" kern="1200" dirty="0">
              <a:solidFill>
                <a:srgbClr val="FFFFFF"/>
              </a:solidFill>
              <a:latin typeface="Calibri"/>
              <a:ea typeface="+mn-ea"/>
              <a:cs typeface="+mn-cs"/>
            </a:rPr>
            <a:t>Guidelines</a:t>
          </a:r>
        </a:p>
        <a:p>
          <a:pPr marL="0" lvl="0" indent="0" algn="ctr" defTabSz="1422400">
            <a:lnSpc>
              <a:spcPct val="90000"/>
            </a:lnSpc>
            <a:spcBef>
              <a:spcPct val="0"/>
            </a:spcBef>
            <a:spcAft>
              <a:spcPct val="35000"/>
            </a:spcAft>
            <a:buNone/>
          </a:pPr>
          <a:r>
            <a:rPr lang="en-US" sz="3200" kern="1200" noProof="1">
              <a:solidFill>
                <a:srgbClr val="FFFFFF"/>
              </a:solidFill>
              <a:latin typeface="Calibri"/>
              <a:ea typeface="+mn-ea"/>
              <a:cs typeface="+mn-cs"/>
            </a:rPr>
            <a:t> </a:t>
          </a:r>
        </a:p>
      </dsp:txBody>
      <dsp:txXfrm>
        <a:off x="3080" y="1631352"/>
        <a:ext cx="2444055" cy="2053006"/>
      </dsp:txXfrm>
    </dsp:sp>
    <dsp:sp modelId="{8157E768-0524-44F1-8F00-7DF53576D2D6}">
      <dsp:nvSpPr>
        <dsp:cNvPr id="0" name=""/>
        <dsp:cNvSpPr/>
      </dsp:nvSpPr>
      <dsp:spPr>
        <a:xfrm>
          <a:off x="1046758" y="649226"/>
          <a:ext cx="356700" cy="1013025"/>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046758" y="649226"/>
        <a:ext cx="356700" cy="1013025"/>
      </dsp:txXfrm>
    </dsp:sp>
    <dsp:sp modelId="{676D607A-85D2-4EAF-B264-A9D94B61A4FF}">
      <dsp:nvSpPr>
        <dsp:cNvPr id="0" name=""/>
        <dsp:cNvSpPr/>
      </dsp:nvSpPr>
      <dsp:spPr>
        <a:xfrm>
          <a:off x="3080" y="3721925"/>
          <a:ext cx="244405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2756651" y="298232"/>
          <a:ext cx="2444055" cy="342167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 Bylaws</a:t>
          </a:r>
        </a:p>
      </dsp:txBody>
      <dsp:txXfrm>
        <a:off x="2756651" y="1598469"/>
        <a:ext cx="2444055" cy="2053006"/>
      </dsp:txXfrm>
    </dsp:sp>
    <dsp:sp modelId="{AFA09309-0DCE-4477-82D3-AAF980A85A37}">
      <dsp:nvSpPr>
        <dsp:cNvPr id="0" name=""/>
        <dsp:cNvSpPr/>
      </dsp:nvSpPr>
      <dsp:spPr>
        <a:xfrm>
          <a:off x="6232792" y="541895"/>
          <a:ext cx="795081" cy="1139531"/>
        </a:xfrm>
        <a:prstGeom prst="rect">
          <a:avLst/>
        </a:prstGeom>
        <a:blipFill rotWithShape="0">
          <a:blip xmlns:r="http://schemas.openxmlformats.org/officeDocument/2006/relationships" r:embed="rId1"/>
          <a:srcRect/>
          <a:stretch>
            <a:fillRect l="-11000" r="-1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6232792" y="541895"/>
        <a:ext cx="795081" cy="1139531"/>
      </dsp:txXfrm>
    </dsp:sp>
    <dsp:sp modelId="{70685E0F-5EC9-4D84-80D5-F2F78DC3CFFC}">
      <dsp:nvSpPr>
        <dsp:cNvPr id="0" name=""/>
        <dsp:cNvSpPr/>
      </dsp:nvSpPr>
      <dsp:spPr>
        <a:xfrm>
          <a:off x="2691541" y="3721925"/>
          <a:ext cx="244405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5380002" y="295871"/>
          <a:ext cx="2444055" cy="342167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3200" kern="1200" dirty="0">
              <a:solidFill>
                <a:srgbClr val="FFFFFF"/>
              </a:solidFill>
              <a:latin typeface="+mn-lt"/>
              <a:ea typeface="+mn-ea"/>
              <a:cs typeface="+mn-cs"/>
            </a:rPr>
            <a:t> Sunshine Law</a:t>
          </a:r>
        </a:p>
      </dsp:txBody>
      <dsp:txXfrm>
        <a:off x="5380002" y="1596109"/>
        <a:ext cx="2444055" cy="2053006"/>
      </dsp:txXfrm>
    </dsp:sp>
    <dsp:sp modelId="{9718E67E-2C8C-4093-AB5F-E3BEFAAEA31B}">
      <dsp:nvSpPr>
        <dsp:cNvPr id="0" name=""/>
        <dsp:cNvSpPr/>
      </dsp:nvSpPr>
      <dsp:spPr>
        <a:xfrm>
          <a:off x="6480310" y="805491"/>
          <a:ext cx="243440" cy="700496"/>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6480310" y="805491"/>
        <a:ext cx="243440" cy="700496"/>
      </dsp:txXfrm>
    </dsp:sp>
    <dsp:sp modelId="{13CAC05E-7817-4F00-94BF-9DC0F20DF1D8}">
      <dsp:nvSpPr>
        <dsp:cNvPr id="0" name=""/>
        <dsp:cNvSpPr/>
      </dsp:nvSpPr>
      <dsp:spPr>
        <a:xfrm>
          <a:off x="5380002" y="3721925"/>
          <a:ext cx="244405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0DC5E-F39D-4518-A341-8EA5895F7900}">
      <dsp:nvSpPr>
        <dsp:cNvPr id="0" name=""/>
        <dsp:cNvSpPr/>
      </dsp:nvSpPr>
      <dsp:spPr>
        <a:xfrm>
          <a:off x="8068463" y="331114"/>
          <a:ext cx="2444055" cy="3421677"/>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1422400">
            <a:lnSpc>
              <a:spcPct val="90000"/>
            </a:lnSpc>
            <a:spcBef>
              <a:spcPct val="0"/>
            </a:spcBef>
            <a:spcAft>
              <a:spcPct val="35000"/>
            </a:spcAft>
            <a:buNone/>
          </a:pPr>
          <a:r>
            <a:rPr lang="en-US" sz="3200" kern="1200" dirty="0">
              <a:solidFill>
                <a:srgbClr val="FFFFFF"/>
              </a:solidFill>
              <a:latin typeface="Calibri"/>
              <a:ea typeface="+mn-ea"/>
              <a:cs typeface="+mn-cs"/>
            </a:rPr>
            <a:t>Robert’s Rules of Order</a:t>
          </a:r>
        </a:p>
        <a:p>
          <a:pPr marL="0" lvl="0" indent="0" algn="l" defTabSz="1422400">
            <a:lnSpc>
              <a:spcPct val="90000"/>
            </a:lnSpc>
            <a:spcBef>
              <a:spcPct val="0"/>
            </a:spcBef>
            <a:spcAft>
              <a:spcPct val="35000"/>
            </a:spcAft>
            <a:buNone/>
          </a:pPr>
          <a:r>
            <a:rPr lang="en-US" sz="2600" kern="1200" noProof="1">
              <a:solidFill>
                <a:srgbClr val="FFFFFF"/>
              </a:solidFill>
              <a:latin typeface="Calibri"/>
              <a:ea typeface="+mn-ea"/>
              <a:cs typeface="+mn-cs"/>
            </a:rPr>
            <a:t> </a:t>
          </a:r>
        </a:p>
      </dsp:txBody>
      <dsp:txXfrm>
        <a:off x="8068463" y="1631352"/>
        <a:ext cx="2444055" cy="2053006"/>
      </dsp:txXfrm>
    </dsp:sp>
    <dsp:sp modelId="{DA80273D-1D96-4E02-B8D8-27E7C1836F4D}">
      <dsp:nvSpPr>
        <dsp:cNvPr id="0" name=""/>
        <dsp:cNvSpPr/>
      </dsp:nvSpPr>
      <dsp:spPr>
        <a:xfrm>
          <a:off x="9112141" y="649226"/>
          <a:ext cx="356700" cy="101302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112141" y="649226"/>
        <a:ext cx="356700" cy="1013025"/>
      </dsp:txXfrm>
    </dsp:sp>
    <dsp:sp modelId="{05EBA332-36CC-4339-9B78-24AF038BC93F}">
      <dsp:nvSpPr>
        <dsp:cNvPr id="0" name=""/>
        <dsp:cNvSpPr/>
      </dsp:nvSpPr>
      <dsp:spPr>
        <a:xfrm>
          <a:off x="8068463" y="3721925"/>
          <a:ext cx="2444055"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1244600">
            <a:lnSpc>
              <a:spcPct val="90000"/>
            </a:lnSpc>
            <a:spcBef>
              <a:spcPct val="0"/>
            </a:spcBef>
            <a:spcAft>
              <a:spcPct val="35000"/>
            </a:spcAft>
            <a:buNone/>
          </a:pPr>
          <a:r>
            <a:rPr lang="en-US" sz="2800" kern="1200" noProof="1">
              <a:solidFill>
                <a:schemeClr val="bg1"/>
              </a:solidFill>
            </a:rPr>
            <a:t>Required</a:t>
          </a:r>
        </a:p>
        <a:p>
          <a:pPr marL="0" lvl="0" indent="0" algn="ctr" defTabSz="1244600">
            <a:lnSpc>
              <a:spcPct val="90000"/>
            </a:lnSpc>
            <a:spcBef>
              <a:spcPct val="0"/>
            </a:spcBef>
            <a:spcAft>
              <a:spcPct val="35000"/>
            </a:spcAft>
            <a:buNone/>
          </a:pPr>
          <a:r>
            <a:rPr lang="en-US" sz="2800" kern="1200" noProof="1">
              <a:solidFill>
                <a:schemeClr val="bg1"/>
              </a:solidFill>
            </a:rPr>
            <a:t>Prepare</a:t>
          </a:r>
        </a:p>
        <a:p>
          <a:pPr marL="0" lvl="0" indent="0" algn="ctr" defTabSz="1244600">
            <a:lnSpc>
              <a:spcPct val="90000"/>
            </a:lnSpc>
            <a:spcBef>
              <a:spcPct val="0"/>
            </a:spcBef>
            <a:spcAft>
              <a:spcPct val="35000"/>
            </a:spcAft>
            <a:buNone/>
          </a:pPr>
          <a:r>
            <a:rPr lang="en-US" sz="2800" kern="1200" noProof="1">
              <a:solidFill>
                <a:schemeClr val="bg1"/>
              </a:solidFill>
            </a:rPr>
            <a:t>Guide</a:t>
          </a:r>
        </a:p>
        <a:p>
          <a:pPr marL="0" lvl="0" indent="0" algn="ctr" defTabSz="1244600">
            <a:lnSpc>
              <a:spcPct val="90000"/>
            </a:lnSpc>
            <a:spcBef>
              <a:spcPct val="0"/>
            </a:spcBef>
            <a:spcAft>
              <a:spcPct val="35000"/>
            </a:spcAft>
            <a:buNone/>
          </a:pPr>
          <a:endParaRPr lang="en-US" sz="2800" kern="1200" noProof="1">
            <a:solidFill>
              <a:schemeClr val="bg1"/>
            </a:solidFill>
          </a:endParaRPr>
        </a:p>
      </dsp:txBody>
      <dsp:txXfrm>
        <a:off x="0" y="1653508"/>
        <a:ext cx="3286125" cy="2610802"/>
      </dsp:txXfrm>
    </dsp:sp>
    <dsp:sp modelId="{8157E768-0524-44F1-8F00-7DF53576D2D6}">
      <dsp:nvSpPr>
        <dsp:cNvPr id="0" name=""/>
        <dsp:cNvSpPr/>
      </dsp:nvSpPr>
      <dsp:spPr>
        <a:xfrm>
          <a:off x="1262678" y="563794"/>
          <a:ext cx="760767" cy="1048080"/>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262678" y="563794"/>
        <a:ext cx="760767" cy="1048080"/>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Required</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Outcome</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Motions</a:t>
          </a:r>
        </a:p>
      </dsp:txBody>
      <dsp:txXfrm>
        <a:off x="3614737" y="1653508"/>
        <a:ext cx="3286125" cy="2610802"/>
      </dsp:txXfrm>
    </dsp:sp>
    <dsp:sp modelId="{AFA09309-0DCE-4477-82D3-AAF980A85A37}">
      <dsp:nvSpPr>
        <dsp:cNvPr id="0" name=""/>
        <dsp:cNvSpPr/>
      </dsp:nvSpPr>
      <dsp:spPr>
        <a:xfrm>
          <a:off x="5094708" y="933620"/>
          <a:ext cx="326182" cy="308427"/>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094708" y="933620"/>
        <a:ext cx="326182" cy="308427"/>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Purpose</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Proposal</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Action</a:t>
          </a:r>
        </a:p>
      </dsp:txBody>
      <dsp:txXfrm>
        <a:off x="7229475" y="1653508"/>
        <a:ext cx="3286125" cy="2610802"/>
      </dsp:txXfrm>
    </dsp:sp>
    <dsp:sp modelId="{9718E67E-2C8C-4093-AB5F-E3BEFAAEA31B}">
      <dsp:nvSpPr>
        <dsp:cNvPr id="0" name=""/>
        <dsp:cNvSpPr/>
      </dsp:nvSpPr>
      <dsp:spPr>
        <a:xfrm>
          <a:off x="8774087" y="642425"/>
          <a:ext cx="196899" cy="890818"/>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774087" y="642425"/>
        <a:ext cx="196899" cy="890818"/>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4837D-EEA8-41B4-8716-055C3F63BB5E}">
      <dsp:nvSpPr>
        <dsp:cNvPr id="0" name=""/>
        <dsp:cNvSpPr/>
      </dsp:nvSpPr>
      <dsp:spPr>
        <a:xfrm rot="5400000">
          <a:off x="-285175" y="383991"/>
          <a:ext cx="1901167" cy="1330817"/>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MOTION</a:t>
          </a:r>
        </a:p>
      </dsp:txBody>
      <dsp:txXfrm rot="-5400000">
        <a:off x="1" y="764225"/>
        <a:ext cx="1330817" cy="570350"/>
      </dsp:txXfrm>
    </dsp:sp>
    <dsp:sp modelId="{3F7EE88D-909D-4BFC-903F-1CA7EBDC8E89}">
      <dsp:nvSpPr>
        <dsp:cNvPr id="0" name=""/>
        <dsp:cNvSpPr/>
      </dsp:nvSpPr>
      <dsp:spPr>
        <a:xfrm rot="5400000">
          <a:off x="4457727" y="-2741031"/>
          <a:ext cx="1235758" cy="7523434"/>
        </a:xfrm>
        <a:prstGeom prst="round2Same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en-US" sz="2400" kern="1200" dirty="0"/>
            <a:t>If it is an internal issue then it goes to the</a:t>
          </a:r>
          <a:r>
            <a:rPr lang="en-US" altLang="en-US" sz="2400" kern="1200" baseline="0" dirty="0"/>
            <a:t> principal who addresses the motion with their staff or with District staff.</a:t>
          </a:r>
          <a:endParaRPr lang="en-US" sz="2400" kern="1200" dirty="0">
            <a:latin typeface="Arial Black" panose="020B0A04020102020204" pitchFamily="34" charset="0"/>
          </a:endParaRPr>
        </a:p>
      </dsp:txBody>
      <dsp:txXfrm rot="-5400000">
        <a:off x="1313890" y="463131"/>
        <a:ext cx="7463109" cy="1115108"/>
      </dsp:txXfrm>
    </dsp:sp>
    <dsp:sp modelId="{F5FD46D8-B094-40BB-9091-6E3B7CAB7FA1}">
      <dsp:nvSpPr>
        <dsp:cNvPr id="0" name=""/>
        <dsp:cNvSpPr/>
      </dsp:nvSpPr>
      <dsp:spPr>
        <a:xfrm rot="5400000">
          <a:off x="-620160" y="1880552"/>
          <a:ext cx="2571138" cy="1330817"/>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MOTION</a:t>
          </a:r>
        </a:p>
      </dsp:txBody>
      <dsp:txXfrm rot="-5400000">
        <a:off x="1" y="1925801"/>
        <a:ext cx="1330817" cy="1240321"/>
      </dsp:txXfrm>
    </dsp:sp>
    <dsp:sp modelId="{F486A690-0CF9-4CEF-9CC0-F2890AF21A4F}">
      <dsp:nvSpPr>
        <dsp:cNvPr id="0" name=""/>
        <dsp:cNvSpPr/>
      </dsp:nvSpPr>
      <dsp:spPr>
        <a:xfrm rot="5400000">
          <a:off x="4401541" y="-786913"/>
          <a:ext cx="1381986" cy="7523434"/>
        </a:xfrm>
        <a:prstGeom prst="round2Same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en-US" sz="2400" kern="1200" dirty="0">
              <a:latin typeface="+mn-lt"/>
            </a:rPr>
            <a:t>If it is a global issue then it goes to the Area/Regional Advisory Council. It may go to the Regional Superintendent or District Advisory Council.</a:t>
          </a:r>
        </a:p>
      </dsp:txBody>
      <dsp:txXfrm rot="-5400000">
        <a:off x="1330818" y="2351273"/>
        <a:ext cx="7455971" cy="12470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D46D8-B094-40BB-9091-6E3B7CAB7FA1}">
      <dsp:nvSpPr>
        <dsp:cNvPr id="0" name=""/>
        <dsp:cNvSpPr/>
      </dsp:nvSpPr>
      <dsp:spPr>
        <a:xfrm rot="5400000">
          <a:off x="-605760" y="1184669"/>
          <a:ext cx="3264228" cy="1689559"/>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MOTION</a:t>
          </a:r>
        </a:p>
      </dsp:txBody>
      <dsp:txXfrm rot="-5400000">
        <a:off x="181575" y="1242115"/>
        <a:ext cx="1689559" cy="1574669"/>
      </dsp:txXfrm>
    </dsp:sp>
    <dsp:sp modelId="{F486A690-0CF9-4CEF-9CC0-F2890AF21A4F}">
      <dsp:nvSpPr>
        <dsp:cNvPr id="0" name=""/>
        <dsp:cNvSpPr/>
      </dsp:nvSpPr>
      <dsp:spPr>
        <a:xfrm rot="5400000">
          <a:off x="3489055" y="-1261945"/>
          <a:ext cx="4225486" cy="6765150"/>
        </a:xfrm>
        <a:prstGeom prst="round2Same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endParaRPr lang="en-US" sz="2000" kern="1200" dirty="0">
            <a:latin typeface="Arial Black" panose="020B0A04020102020204" pitchFamily="34" charset="0"/>
          </a:endParaRPr>
        </a:p>
        <a:p>
          <a:pPr marL="228600" lvl="1" indent="-228600" algn="l" defTabSz="889000">
            <a:lnSpc>
              <a:spcPct val="100000"/>
            </a:lnSpc>
            <a:spcBef>
              <a:spcPct val="0"/>
            </a:spcBef>
            <a:spcAft>
              <a:spcPct val="15000"/>
            </a:spcAft>
            <a:buChar char="•"/>
          </a:pPr>
          <a:r>
            <a:rPr lang="en-US" altLang="en-US" sz="2000" kern="1200" dirty="0"/>
            <a:t>The motion is emailed to the Area/Regional Advisory Chair first, so that it can be placed on the agenda.</a:t>
          </a:r>
          <a:endParaRPr lang="en-US" sz="2000" kern="1200" dirty="0">
            <a:latin typeface="Arial Black" panose="020B0A04020102020204" pitchFamily="34" charset="0"/>
          </a:endParaRPr>
        </a:p>
        <a:p>
          <a:pPr marL="228600" lvl="1" indent="-228600" algn="l" defTabSz="889000">
            <a:lnSpc>
              <a:spcPct val="100000"/>
            </a:lnSpc>
            <a:spcBef>
              <a:spcPct val="0"/>
            </a:spcBef>
            <a:spcAft>
              <a:spcPct val="15000"/>
            </a:spcAft>
            <a:buChar char="•"/>
          </a:pPr>
          <a:r>
            <a:rPr lang="en-US" sz="2000" kern="1200" dirty="0">
              <a:latin typeface="+mn-lt"/>
            </a:rPr>
            <a:t>The motion now becomes the ownership of the Council.</a:t>
          </a:r>
        </a:p>
        <a:p>
          <a:pPr marL="228600" lvl="1" indent="-228600" algn="l" defTabSz="889000">
            <a:lnSpc>
              <a:spcPct val="100000"/>
            </a:lnSpc>
            <a:spcBef>
              <a:spcPct val="0"/>
            </a:spcBef>
            <a:spcAft>
              <a:spcPct val="15000"/>
            </a:spcAft>
            <a:buChar char="•"/>
          </a:pPr>
          <a:r>
            <a:rPr lang="en-US" altLang="en-US" sz="2000" kern="1200" dirty="0"/>
            <a:t>If the Area Advisory Council  approves the motion, the Area Chair brings the motion to the District Advisory Council. </a:t>
          </a:r>
        </a:p>
        <a:p>
          <a:pPr marL="228600" lvl="1" indent="-228600" algn="l" defTabSz="889000">
            <a:lnSpc>
              <a:spcPct val="100000"/>
            </a:lnSpc>
            <a:spcBef>
              <a:spcPct val="0"/>
            </a:spcBef>
            <a:spcAft>
              <a:spcPct val="15000"/>
            </a:spcAft>
            <a:buChar char="•"/>
          </a:pPr>
          <a:r>
            <a:rPr lang="en-US" altLang="en-US" sz="2000" kern="1200" dirty="0"/>
            <a:t>The Area Chairperson presents the motion to the District Advisory Council membership for consideration. </a:t>
          </a:r>
        </a:p>
        <a:p>
          <a:pPr marL="228600" lvl="1" indent="-228600" algn="l" defTabSz="889000">
            <a:lnSpc>
              <a:spcPct val="100000"/>
            </a:lnSpc>
            <a:spcBef>
              <a:spcPct val="0"/>
            </a:spcBef>
            <a:spcAft>
              <a:spcPct val="15000"/>
            </a:spcAft>
            <a:buChar char="•"/>
          </a:pPr>
          <a:r>
            <a:rPr lang="en-US" altLang="en-US" sz="2000" kern="1200" dirty="0"/>
            <a:t>The motion becomes the ownership of DAC</a:t>
          </a:r>
        </a:p>
        <a:p>
          <a:pPr marL="228600" lvl="1" indent="-228600" algn="l" defTabSz="889000">
            <a:lnSpc>
              <a:spcPct val="150000"/>
            </a:lnSpc>
            <a:spcBef>
              <a:spcPct val="0"/>
            </a:spcBef>
            <a:spcAft>
              <a:spcPct val="15000"/>
            </a:spcAft>
            <a:buChar char="•"/>
          </a:pPr>
          <a:endParaRPr lang="en-US" sz="2000" b="1" kern="1200" dirty="0">
            <a:latin typeface="Arial Black" panose="020B0A04020102020204" pitchFamily="34" charset="0"/>
            <a:cs typeface="Arial" panose="020B0604020202020204" pitchFamily="34" charset="0"/>
          </a:endParaRPr>
        </a:p>
      </dsp:txBody>
      <dsp:txXfrm rot="-5400000">
        <a:off x="2219224" y="214157"/>
        <a:ext cx="6558879" cy="38129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D46D8-B094-40BB-9091-6E3B7CAB7FA1}">
      <dsp:nvSpPr>
        <dsp:cNvPr id="0" name=""/>
        <dsp:cNvSpPr/>
      </dsp:nvSpPr>
      <dsp:spPr>
        <a:xfrm rot="5400000">
          <a:off x="-605760" y="1184669"/>
          <a:ext cx="3264228" cy="1689559"/>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MOTION</a:t>
          </a:r>
        </a:p>
      </dsp:txBody>
      <dsp:txXfrm rot="-5400000">
        <a:off x="181575" y="1242115"/>
        <a:ext cx="1689559" cy="1574669"/>
      </dsp:txXfrm>
    </dsp:sp>
    <dsp:sp modelId="{F486A690-0CF9-4CEF-9CC0-F2890AF21A4F}">
      <dsp:nvSpPr>
        <dsp:cNvPr id="0" name=""/>
        <dsp:cNvSpPr/>
      </dsp:nvSpPr>
      <dsp:spPr>
        <a:xfrm rot="5400000">
          <a:off x="3489055" y="-1261945"/>
          <a:ext cx="4225486" cy="6765150"/>
        </a:xfrm>
        <a:prstGeom prst="round2Same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endParaRPr lang="en-US" sz="2000" kern="1200" dirty="0">
            <a:latin typeface="Arial Black" panose="020B0A04020102020204" pitchFamily="34" charset="0"/>
          </a:endParaRPr>
        </a:p>
        <a:p>
          <a:pPr marL="228600" lvl="1" indent="-228600" algn="l" defTabSz="889000">
            <a:lnSpc>
              <a:spcPct val="100000"/>
            </a:lnSpc>
            <a:spcBef>
              <a:spcPct val="0"/>
            </a:spcBef>
            <a:spcAft>
              <a:spcPct val="15000"/>
            </a:spcAft>
            <a:buChar char="•"/>
          </a:pPr>
          <a:r>
            <a:rPr lang="en-US" sz="2000" kern="1200" dirty="0">
              <a:solidFill>
                <a:schemeClr val="tx1"/>
              </a:solidFill>
              <a:effectLst/>
              <a:latin typeface="+mn-lt"/>
              <a:ea typeface="Calibri" panose="020F0502020204030204" pitchFamily="34" charset="0"/>
              <a:cs typeface="Calibri" panose="020F0502020204030204" pitchFamily="34" charset="0"/>
            </a:rPr>
            <a:t>If the motion passes, the DAC Chair </a:t>
          </a:r>
          <a:r>
            <a:rPr lang="en-US" sz="2000" kern="1200" dirty="0">
              <a:solidFill>
                <a:schemeClr val="tx1"/>
              </a:solidFill>
              <a:latin typeface="+mn-lt"/>
              <a:ea typeface="Calibri" panose="020F0502020204030204" pitchFamily="34" charset="0"/>
              <a:cs typeface="Calibri" panose="020F0502020204030204" pitchFamily="34" charset="0"/>
            </a:rPr>
            <a:t>may</a:t>
          </a:r>
          <a:r>
            <a:rPr lang="en-US" sz="2000" kern="1200" dirty="0">
              <a:solidFill>
                <a:schemeClr val="tx1"/>
              </a:solidFill>
              <a:effectLst/>
              <a:latin typeface="+mn-lt"/>
              <a:ea typeface="Calibri" panose="020F0502020204030204" pitchFamily="34" charset="0"/>
              <a:cs typeface="Calibri" panose="020F0502020204030204" pitchFamily="34" charset="0"/>
            </a:rPr>
            <a:t> form a subcommittee </a:t>
          </a:r>
          <a:r>
            <a:rPr lang="en-US" sz="2000" kern="1200" dirty="0">
              <a:solidFill>
                <a:schemeClr val="tx1"/>
              </a:solidFill>
              <a:latin typeface="+mn-lt"/>
              <a:ea typeface="Calibri" panose="020F0502020204030204" pitchFamily="34" charset="0"/>
              <a:cs typeface="Calibri" panose="020F0502020204030204" pitchFamily="34" charset="0"/>
            </a:rPr>
            <a:t>for</a:t>
          </a:r>
          <a:r>
            <a:rPr lang="en-US" sz="2000" kern="1200" dirty="0">
              <a:solidFill>
                <a:schemeClr val="tx1"/>
              </a:solidFill>
              <a:effectLst/>
              <a:latin typeface="+mn-lt"/>
              <a:ea typeface="Calibri" panose="020F0502020204030204" pitchFamily="34" charset="0"/>
              <a:cs typeface="Calibri" panose="020F0502020204030204" pitchFamily="34" charset="0"/>
            </a:rPr>
            <a:t> further investigation.</a:t>
          </a:r>
          <a:endParaRPr lang="en-US" sz="2000" kern="1200" dirty="0">
            <a:latin typeface="+mn-lt"/>
            <a:ea typeface="Calibri" panose="020F0502020204030204" pitchFamily="34" charset="0"/>
            <a:cs typeface="Calibri" panose="020F0502020204030204" pitchFamily="34" charset="0"/>
          </a:endParaRPr>
        </a:p>
        <a:p>
          <a:pPr marL="228600" lvl="1" indent="-228600" algn="l" defTabSz="889000">
            <a:lnSpc>
              <a:spcPct val="100000"/>
            </a:lnSpc>
            <a:spcBef>
              <a:spcPct val="0"/>
            </a:spcBef>
            <a:spcAft>
              <a:spcPct val="15000"/>
            </a:spcAft>
            <a:buChar char="•"/>
          </a:pPr>
          <a:endParaRPr lang="en-US" sz="2000" kern="1200" dirty="0">
            <a:latin typeface="+mn-lt"/>
            <a:ea typeface="Calibri" panose="020F0502020204030204" pitchFamily="34" charset="0"/>
            <a:cs typeface="Calibri" panose="020F0502020204030204" pitchFamily="34" charset="0"/>
          </a:endParaRPr>
        </a:p>
        <a:p>
          <a:pPr marL="228600" lvl="1" indent="-228600" algn="l" defTabSz="889000">
            <a:lnSpc>
              <a:spcPct val="100000"/>
            </a:lnSpc>
            <a:spcBef>
              <a:spcPct val="0"/>
            </a:spcBef>
            <a:spcAft>
              <a:spcPct val="15000"/>
            </a:spcAft>
            <a:buChar char="•"/>
          </a:pPr>
          <a:r>
            <a:rPr lang="en-US" altLang="en-US" sz="2000" kern="1200" dirty="0">
              <a:latin typeface="+mn-lt"/>
            </a:rPr>
            <a:t>The District Advisory Chair presents all motions, whether passed or failed to the School Board in the DAC Chair’s report to the Board.</a:t>
          </a:r>
          <a:endParaRPr lang="en-US" sz="2000" kern="1200" dirty="0">
            <a:latin typeface="+mn-lt"/>
          </a:endParaRPr>
        </a:p>
        <a:p>
          <a:pPr marL="457200" lvl="2" indent="-228600" algn="l" defTabSz="889000">
            <a:lnSpc>
              <a:spcPct val="100000"/>
            </a:lnSpc>
            <a:spcBef>
              <a:spcPct val="0"/>
            </a:spcBef>
            <a:spcAft>
              <a:spcPct val="15000"/>
            </a:spcAft>
            <a:buChar char="•"/>
          </a:pPr>
          <a:endParaRPr lang="en-US" sz="2000" kern="1200" dirty="0">
            <a:solidFill>
              <a:schemeClr val="tx1"/>
            </a:solidFill>
            <a:effectLst/>
            <a:latin typeface="+mn-lt"/>
            <a:ea typeface="Calibri" panose="020F0502020204030204" pitchFamily="34" charset="0"/>
            <a:cs typeface="Times New Roman" panose="02020603050405020304" pitchFamily="18" charset="0"/>
          </a:endParaRPr>
        </a:p>
        <a:p>
          <a:pPr marL="228600" lvl="1" indent="-228600" algn="l" defTabSz="889000">
            <a:lnSpc>
              <a:spcPct val="100000"/>
            </a:lnSpc>
            <a:spcBef>
              <a:spcPct val="0"/>
            </a:spcBef>
            <a:spcAft>
              <a:spcPct val="15000"/>
            </a:spcAft>
            <a:buChar char="•"/>
          </a:pPr>
          <a:r>
            <a:rPr lang="en-US" sz="2000" kern="1200" dirty="0">
              <a:solidFill>
                <a:schemeClr val="tx1"/>
              </a:solidFill>
              <a:effectLst/>
              <a:latin typeface="+mn-lt"/>
              <a:ea typeface="Times New Roman" panose="02020603050405020304" pitchFamily="18" charset="0"/>
              <a:cs typeface="Calibri" panose="020F0502020204030204" pitchFamily="34" charset="0"/>
            </a:rPr>
            <a:t>The motion is then tracked by the Chief of Staff or his designee. The Chief of Staff sends the motion to the appropriate department head. The Chief of Staff has 21 days to respond as to the status of the motion.</a:t>
          </a:r>
          <a:endParaRPr lang="en-US" sz="2000" kern="1200" dirty="0">
            <a:solidFill>
              <a:schemeClr val="tx1"/>
            </a:solidFill>
            <a:effectLst/>
            <a:latin typeface="+mn-lt"/>
            <a:ea typeface="Calibri" panose="020F0502020204030204" pitchFamily="34" charset="0"/>
            <a:cs typeface="Times New Roman" panose="02020603050405020304" pitchFamily="18" charset="0"/>
          </a:endParaRPr>
        </a:p>
        <a:p>
          <a:pPr marL="228600" lvl="1" indent="-228600" algn="l" defTabSz="889000">
            <a:lnSpc>
              <a:spcPct val="150000"/>
            </a:lnSpc>
            <a:spcBef>
              <a:spcPct val="0"/>
            </a:spcBef>
            <a:spcAft>
              <a:spcPct val="15000"/>
            </a:spcAft>
            <a:buChar char="•"/>
          </a:pPr>
          <a:endParaRPr lang="en-US" sz="2000" b="1" kern="1200" dirty="0">
            <a:latin typeface="Arial Black" panose="020B0A04020102020204" pitchFamily="34" charset="0"/>
            <a:cs typeface="Arial" panose="020B0604020202020204" pitchFamily="34" charset="0"/>
          </a:endParaRPr>
        </a:p>
      </dsp:txBody>
      <dsp:txXfrm rot="-5400000">
        <a:off x="2219224" y="214157"/>
        <a:ext cx="6558879" cy="38129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3868F-681F-4EF9-8B83-F3B0F354A4C4}">
      <dsp:nvSpPr>
        <dsp:cNvPr id="0" name=""/>
        <dsp:cNvSpPr/>
      </dsp:nvSpPr>
      <dsp:spPr>
        <a:xfrm>
          <a:off x="0" y="0"/>
          <a:ext cx="5371502" cy="4543591"/>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800" kern="1200" dirty="0">
              <a:solidFill>
                <a:srgbClr val="FFFFFF"/>
              </a:solidFill>
              <a:latin typeface="Calibri"/>
              <a:ea typeface="+mn-ea"/>
              <a:cs typeface="+mn-cs"/>
            </a:rPr>
            <a:t>ELECTION PROCESS</a:t>
          </a:r>
        </a:p>
        <a:p>
          <a:pPr marL="0" lvl="0" indent="0" algn="ctr" defTabSz="711200">
            <a:lnSpc>
              <a:spcPct val="90000"/>
            </a:lnSpc>
            <a:spcBef>
              <a:spcPct val="0"/>
            </a:spcBef>
            <a:spcAft>
              <a:spcPct val="35000"/>
            </a:spcAft>
            <a:buNone/>
          </a:pPr>
          <a:r>
            <a:rPr lang="en-US" sz="1800" kern="1200" dirty="0">
              <a:solidFill>
                <a:srgbClr val="FFFFFF"/>
              </a:solidFill>
              <a:latin typeface="Calibri"/>
              <a:ea typeface="+mn-ea"/>
              <a:cs typeface="+mn-cs"/>
            </a:rPr>
            <a:t>Please see the School Advisory Forum Manual for further details.</a:t>
          </a:r>
        </a:p>
      </dsp:txBody>
      <dsp:txXfrm>
        <a:off x="0" y="1726564"/>
        <a:ext cx="5371502" cy="2726154"/>
      </dsp:txXfrm>
    </dsp:sp>
    <dsp:sp modelId="{9718E67E-2C8C-4093-AB5F-E3BEFAAEA31B}">
      <dsp:nvSpPr>
        <dsp:cNvPr id="0" name=""/>
        <dsp:cNvSpPr/>
      </dsp:nvSpPr>
      <dsp:spPr>
        <a:xfrm>
          <a:off x="2004212" y="454359"/>
          <a:ext cx="1363077" cy="1363077"/>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271" tIns="12700" rIns="106271"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2004212" y="454359"/>
        <a:ext cx="1363077" cy="1363077"/>
      </dsp:txXfrm>
    </dsp:sp>
    <dsp:sp modelId="{13CAC05E-7817-4F00-94BF-9DC0F20DF1D8}">
      <dsp:nvSpPr>
        <dsp:cNvPr id="0" name=""/>
        <dsp:cNvSpPr/>
      </dsp:nvSpPr>
      <dsp:spPr>
        <a:xfrm>
          <a:off x="0" y="4543519"/>
          <a:ext cx="5371502"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9/22/2023</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9/22/2023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a:t>
            </a:fld>
            <a:endParaRPr lang="en-US" dirty="0"/>
          </a:p>
        </p:txBody>
      </p:sp>
    </p:spTree>
    <p:extLst>
      <p:ext uri="{BB962C8B-B14F-4D97-AF65-F5344CB8AC3E}">
        <p14:creationId xmlns:p14="http://schemas.microsoft.com/office/powerpoint/2010/main" val="2063263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10</a:t>
            </a:fld>
            <a:endParaRPr lang="en-US" dirty="0"/>
          </a:p>
        </p:txBody>
      </p:sp>
    </p:spTree>
    <p:extLst>
      <p:ext uri="{BB962C8B-B14F-4D97-AF65-F5344CB8AC3E}">
        <p14:creationId xmlns:p14="http://schemas.microsoft.com/office/powerpoint/2010/main" val="392665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11</a:t>
            </a:fld>
            <a:endParaRPr lang="en-US" dirty="0"/>
          </a:p>
        </p:txBody>
      </p:sp>
    </p:spTree>
    <p:extLst>
      <p:ext uri="{BB962C8B-B14F-4D97-AF65-F5344CB8AC3E}">
        <p14:creationId xmlns:p14="http://schemas.microsoft.com/office/powerpoint/2010/main" val="20353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12</a:t>
            </a:fld>
            <a:endParaRPr lang="en-US" dirty="0"/>
          </a:p>
        </p:txBody>
      </p:sp>
    </p:spTree>
    <p:extLst>
      <p:ext uri="{BB962C8B-B14F-4D97-AF65-F5344CB8AC3E}">
        <p14:creationId xmlns:p14="http://schemas.microsoft.com/office/powerpoint/2010/main" val="188224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13</a:t>
            </a:fld>
            <a:endParaRPr lang="en-US" dirty="0"/>
          </a:p>
        </p:txBody>
      </p:sp>
    </p:spTree>
    <p:extLst>
      <p:ext uri="{BB962C8B-B14F-4D97-AF65-F5344CB8AC3E}">
        <p14:creationId xmlns:p14="http://schemas.microsoft.com/office/powerpoint/2010/main" val="122958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14</a:t>
            </a:fld>
            <a:endParaRPr lang="en-US" dirty="0"/>
          </a:p>
        </p:txBody>
      </p:sp>
    </p:spTree>
    <p:extLst>
      <p:ext uri="{BB962C8B-B14F-4D97-AF65-F5344CB8AC3E}">
        <p14:creationId xmlns:p14="http://schemas.microsoft.com/office/powerpoint/2010/main" val="342376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15</a:t>
            </a:fld>
            <a:endParaRPr lang="en-US" dirty="0"/>
          </a:p>
        </p:txBody>
      </p:sp>
    </p:spTree>
    <p:extLst>
      <p:ext uri="{BB962C8B-B14F-4D97-AF65-F5344CB8AC3E}">
        <p14:creationId xmlns:p14="http://schemas.microsoft.com/office/powerpoint/2010/main" val="207255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started by understanding the roles &amp; duties of a SAF chair, what meetings need to be attended and the procedures you will need to have your first meeting.</a:t>
            </a:r>
          </a:p>
        </p:txBody>
      </p:sp>
      <p:sp>
        <p:nvSpPr>
          <p:cNvPr id="4" name="Slide Number Placeholder 3"/>
          <p:cNvSpPr>
            <a:spLocks noGrp="1"/>
          </p:cNvSpPr>
          <p:nvPr>
            <p:ph type="sldNum" sz="quarter" idx="5"/>
          </p:nvPr>
        </p:nvSpPr>
        <p:spPr/>
        <p:txBody>
          <a:bodyPr/>
          <a:lstStyle/>
          <a:p>
            <a:fld id="{D3F28A1F-3E69-47E5-AE93-E7F2155A242D}" type="slidenum">
              <a:rPr lang="en-US" smtClean="0"/>
              <a:t>17</a:t>
            </a:fld>
            <a:endParaRPr lang="en-US" dirty="0"/>
          </a:p>
        </p:txBody>
      </p:sp>
    </p:spTree>
    <p:extLst>
      <p:ext uri="{BB962C8B-B14F-4D97-AF65-F5344CB8AC3E}">
        <p14:creationId xmlns:p14="http://schemas.microsoft.com/office/powerpoint/2010/main" val="296499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18</a:t>
            </a:fld>
            <a:endParaRPr lang="en-US" dirty="0"/>
          </a:p>
        </p:txBody>
      </p:sp>
    </p:spTree>
    <p:extLst>
      <p:ext uri="{BB962C8B-B14F-4D97-AF65-F5344CB8AC3E}">
        <p14:creationId xmlns:p14="http://schemas.microsoft.com/office/powerpoint/2010/main" val="58266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19</a:t>
            </a:fld>
            <a:endParaRPr lang="en-US" dirty="0"/>
          </a:p>
        </p:txBody>
      </p:sp>
    </p:spTree>
    <p:extLst>
      <p:ext uri="{BB962C8B-B14F-4D97-AF65-F5344CB8AC3E}">
        <p14:creationId xmlns:p14="http://schemas.microsoft.com/office/powerpoint/2010/main" val="3981838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20</a:t>
            </a:fld>
            <a:endParaRPr lang="en-US" dirty="0"/>
          </a:p>
        </p:txBody>
      </p:sp>
    </p:spTree>
    <p:extLst>
      <p:ext uri="{BB962C8B-B14F-4D97-AF65-F5344CB8AC3E}">
        <p14:creationId xmlns:p14="http://schemas.microsoft.com/office/powerpoint/2010/main" val="297606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a:t>
            </a:fld>
            <a:endParaRPr lang="en-US" dirty="0"/>
          </a:p>
        </p:txBody>
      </p:sp>
    </p:spTree>
    <p:extLst>
      <p:ext uri="{BB962C8B-B14F-4D97-AF65-F5344CB8AC3E}">
        <p14:creationId xmlns:p14="http://schemas.microsoft.com/office/powerpoint/2010/main" val="4185553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21</a:t>
            </a:fld>
            <a:endParaRPr lang="en-US" dirty="0"/>
          </a:p>
        </p:txBody>
      </p:sp>
    </p:spTree>
    <p:extLst>
      <p:ext uri="{BB962C8B-B14F-4D97-AF65-F5344CB8AC3E}">
        <p14:creationId xmlns:p14="http://schemas.microsoft.com/office/powerpoint/2010/main" val="821826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22</a:t>
            </a:fld>
            <a:endParaRPr lang="en-US" dirty="0"/>
          </a:p>
        </p:txBody>
      </p:sp>
    </p:spTree>
    <p:extLst>
      <p:ext uri="{BB962C8B-B14F-4D97-AF65-F5344CB8AC3E}">
        <p14:creationId xmlns:p14="http://schemas.microsoft.com/office/powerpoint/2010/main" val="3374657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 agenda helps you stay on topic.  </a:t>
            </a:r>
          </a:p>
        </p:txBody>
      </p:sp>
      <p:sp>
        <p:nvSpPr>
          <p:cNvPr id="4" name="Slide Number Placeholder 3"/>
          <p:cNvSpPr>
            <a:spLocks noGrp="1"/>
          </p:cNvSpPr>
          <p:nvPr>
            <p:ph type="sldNum" sz="quarter" idx="5"/>
          </p:nvPr>
        </p:nvSpPr>
        <p:spPr/>
        <p:txBody>
          <a:bodyPr/>
          <a:lstStyle/>
          <a:p>
            <a:fld id="{D3F28A1F-3E69-47E5-AE93-E7F2155A242D}" type="slidenum">
              <a:rPr lang="en-US" smtClean="0"/>
              <a:t>23</a:t>
            </a:fld>
            <a:endParaRPr lang="en-US" dirty="0"/>
          </a:p>
        </p:txBody>
      </p:sp>
    </p:spTree>
    <p:extLst>
      <p:ext uri="{BB962C8B-B14F-4D97-AF65-F5344CB8AC3E}">
        <p14:creationId xmlns:p14="http://schemas.microsoft.com/office/powerpoint/2010/main" val="636214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24</a:t>
            </a:fld>
            <a:endParaRPr lang="en-US" dirty="0"/>
          </a:p>
        </p:txBody>
      </p:sp>
    </p:spTree>
    <p:extLst>
      <p:ext uri="{BB962C8B-B14F-4D97-AF65-F5344CB8AC3E}">
        <p14:creationId xmlns:p14="http://schemas.microsoft.com/office/powerpoint/2010/main" val="4220327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 An agenda is required by law and by policy.</a:t>
            </a:r>
          </a:p>
          <a:p>
            <a:r>
              <a:rPr lang="en-US" b="0" i="0" dirty="0">
                <a:solidFill>
                  <a:srgbClr val="202122"/>
                </a:solidFill>
                <a:effectLst/>
                <a:latin typeface="Arial" panose="020B0604020202020204" pitchFamily="34" charset="0"/>
              </a:rPr>
              <a:t>Minutes area also required by law and policy</a:t>
            </a:r>
          </a:p>
          <a:p>
            <a:r>
              <a:rPr lang="en-US" b="0" i="0" dirty="0">
                <a:solidFill>
                  <a:srgbClr val="202122"/>
                </a:solidFill>
                <a:effectLst/>
                <a:latin typeface="Arial" panose="020B0604020202020204" pitchFamily="34" charset="0"/>
              </a:rPr>
              <a:t>A motion has a specific purpose. It is a formal proposal by a member for action.</a:t>
            </a:r>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25</a:t>
            </a:fld>
            <a:endParaRPr lang="en-US" dirty="0"/>
          </a:p>
        </p:txBody>
      </p:sp>
    </p:spTree>
    <p:extLst>
      <p:ext uri="{BB962C8B-B14F-4D97-AF65-F5344CB8AC3E}">
        <p14:creationId xmlns:p14="http://schemas.microsoft.com/office/powerpoint/2010/main" val="3270367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26</a:t>
            </a:fld>
            <a:endParaRPr lang="en-US" dirty="0"/>
          </a:p>
        </p:txBody>
      </p:sp>
    </p:spTree>
    <p:extLst>
      <p:ext uri="{BB962C8B-B14F-4D97-AF65-F5344CB8AC3E}">
        <p14:creationId xmlns:p14="http://schemas.microsoft.com/office/powerpoint/2010/main" val="380751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27</a:t>
            </a:fld>
            <a:endParaRPr lang="en-US" dirty="0"/>
          </a:p>
        </p:txBody>
      </p:sp>
    </p:spTree>
    <p:extLst>
      <p:ext uri="{BB962C8B-B14F-4D97-AF65-F5344CB8AC3E}">
        <p14:creationId xmlns:p14="http://schemas.microsoft.com/office/powerpoint/2010/main" val="1603776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order of an agenda according to Robert’s Rules of Order.</a:t>
            </a:r>
          </a:p>
        </p:txBody>
      </p:sp>
      <p:sp>
        <p:nvSpPr>
          <p:cNvPr id="4" name="Slide Number Placeholder 3"/>
          <p:cNvSpPr>
            <a:spLocks noGrp="1"/>
          </p:cNvSpPr>
          <p:nvPr>
            <p:ph type="sldNum" sz="quarter" idx="5"/>
          </p:nvPr>
        </p:nvSpPr>
        <p:spPr/>
        <p:txBody>
          <a:bodyPr/>
          <a:lstStyle/>
          <a:p>
            <a:fld id="{D3F28A1F-3E69-47E5-AE93-E7F2155A242D}" type="slidenum">
              <a:rPr lang="en-US" smtClean="0"/>
              <a:t>29</a:t>
            </a:fld>
            <a:endParaRPr lang="en-US" dirty="0"/>
          </a:p>
        </p:txBody>
      </p:sp>
    </p:spTree>
    <p:extLst>
      <p:ext uri="{BB962C8B-B14F-4D97-AF65-F5344CB8AC3E}">
        <p14:creationId xmlns:p14="http://schemas.microsoft.com/office/powerpoint/2010/main" val="2104377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30</a:t>
            </a:fld>
            <a:endParaRPr lang="en-US" dirty="0"/>
          </a:p>
        </p:txBody>
      </p:sp>
    </p:spTree>
    <p:extLst>
      <p:ext uri="{BB962C8B-B14F-4D97-AF65-F5344CB8AC3E}">
        <p14:creationId xmlns:p14="http://schemas.microsoft.com/office/powerpoint/2010/main" val="2267819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31</a:t>
            </a:fld>
            <a:endParaRPr lang="en-US" dirty="0"/>
          </a:p>
        </p:txBody>
      </p:sp>
    </p:spTree>
    <p:extLst>
      <p:ext uri="{BB962C8B-B14F-4D97-AF65-F5344CB8AC3E}">
        <p14:creationId xmlns:p14="http://schemas.microsoft.com/office/powerpoint/2010/main" val="70778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a:t>
            </a:fld>
            <a:endParaRPr lang="en-US" dirty="0"/>
          </a:p>
        </p:txBody>
      </p:sp>
    </p:spTree>
    <p:extLst>
      <p:ext uri="{BB962C8B-B14F-4D97-AF65-F5344CB8AC3E}">
        <p14:creationId xmlns:p14="http://schemas.microsoft.com/office/powerpoint/2010/main" val="3880766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32</a:t>
            </a:fld>
            <a:endParaRPr lang="en-US" dirty="0"/>
          </a:p>
        </p:txBody>
      </p:sp>
    </p:spTree>
    <p:extLst>
      <p:ext uri="{BB962C8B-B14F-4D97-AF65-F5344CB8AC3E}">
        <p14:creationId xmlns:p14="http://schemas.microsoft.com/office/powerpoint/2010/main" val="480821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33</a:t>
            </a:fld>
            <a:endParaRPr lang="en-US" dirty="0"/>
          </a:p>
        </p:txBody>
      </p:sp>
    </p:spTree>
    <p:extLst>
      <p:ext uri="{BB962C8B-B14F-4D97-AF65-F5344CB8AC3E}">
        <p14:creationId xmlns:p14="http://schemas.microsoft.com/office/powerpoint/2010/main" val="1037390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34</a:t>
            </a:fld>
            <a:endParaRPr lang="en-US" dirty="0"/>
          </a:p>
        </p:txBody>
      </p:sp>
    </p:spTree>
    <p:extLst>
      <p:ext uri="{BB962C8B-B14F-4D97-AF65-F5344CB8AC3E}">
        <p14:creationId xmlns:p14="http://schemas.microsoft.com/office/powerpoint/2010/main" val="931544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35</a:t>
            </a:fld>
            <a:endParaRPr lang="en-US" dirty="0"/>
          </a:p>
        </p:txBody>
      </p:sp>
    </p:spTree>
    <p:extLst>
      <p:ext uri="{BB962C8B-B14F-4D97-AF65-F5344CB8AC3E}">
        <p14:creationId xmlns:p14="http://schemas.microsoft.com/office/powerpoint/2010/main" val="4201454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order of an agenda according to Robert’s Rules of Order.</a:t>
            </a:r>
          </a:p>
        </p:txBody>
      </p:sp>
      <p:sp>
        <p:nvSpPr>
          <p:cNvPr id="4" name="Slide Number Placeholder 3"/>
          <p:cNvSpPr>
            <a:spLocks noGrp="1"/>
          </p:cNvSpPr>
          <p:nvPr>
            <p:ph type="sldNum" sz="quarter" idx="5"/>
          </p:nvPr>
        </p:nvSpPr>
        <p:spPr/>
        <p:txBody>
          <a:bodyPr/>
          <a:lstStyle/>
          <a:p>
            <a:fld id="{D3F28A1F-3E69-47E5-AE93-E7F2155A242D}" type="slidenum">
              <a:rPr lang="en-US" smtClean="0"/>
              <a:t>36</a:t>
            </a:fld>
            <a:endParaRPr lang="en-US" dirty="0"/>
          </a:p>
        </p:txBody>
      </p:sp>
    </p:spTree>
    <p:extLst>
      <p:ext uri="{BB962C8B-B14F-4D97-AF65-F5344CB8AC3E}">
        <p14:creationId xmlns:p14="http://schemas.microsoft.com/office/powerpoint/2010/main" val="3799011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37</a:t>
            </a:fld>
            <a:endParaRPr lang="en-US" dirty="0"/>
          </a:p>
        </p:txBody>
      </p:sp>
    </p:spTree>
    <p:extLst>
      <p:ext uri="{BB962C8B-B14F-4D97-AF65-F5344CB8AC3E}">
        <p14:creationId xmlns:p14="http://schemas.microsoft.com/office/powerpoint/2010/main" val="3263051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38</a:t>
            </a:fld>
            <a:endParaRPr lang="en-US" dirty="0"/>
          </a:p>
        </p:txBody>
      </p:sp>
    </p:spTree>
    <p:extLst>
      <p:ext uri="{BB962C8B-B14F-4D97-AF65-F5344CB8AC3E}">
        <p14:creationId xmlns:p14="http://schemas.microsoft.com/office/powerpoint/2010/main" val="1836524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altLang="en-US" dirty="0"/>
              <a:t>There are two ways to move a motion forward.</a:t>
            </a:r>
          </a:p>
          <a:p>
            <a:pPr>
              <a:buFont typeface="Arial" charset="0"/>
              <a:buNone/>
            </a:pPr>
            <a:r>
              <a:rPr lang="en-US" altLang="en-US" dirty="0"/>
              <a:t>1.  If it is an internal issue then it goes to the</a:t>
            </a:r>
            <a:r>
              <a:rPr lang="en-US" altLang="en-US" baseline="0" dirty="0"/>
              <a:t> principal who addresses the motion with their staff or with District staff.</a:t>
            </a:r>
          </a:p>
          <a:p>
            <a:pPr>
              <a:buFont typeface="Arial" charset="0"/>
              <a:buNone/>
            </a:pPr>
            <a:endParaRPr lang="en-US" altLang="en-US" dirty="0"/>
          </a:p>
          <a:p>
            <a:pPr>
              <a:buFont typeface="Arial" charset="0"/>
              <a:buNone/>
            </a:pPr>
            <a:r>
              <a:rPr lang="en-US" altLang="en-US" dirty="0"/>
              <a:t>The second</a:t>
            </a:r>
            <a:r>
              <a:rPr lang="en-US" altLang="en-US" baseline="0" dirty="0"/>
              <a:t> way is when </a:t>
            </a:r>
            <a:endParaRPr lang="en-US" altLang="en-US" dirty="0"/>
          </a:p>
          <a:p>
            <a:pPr>
              <a:buFont typeface="Arial" charset="0"/>
              <a:buNone/>
            </a:pPr>
            <a:r>
              <a:rPr lang="en-US" altLang="en-US" dirty="0"/>
              <a:t>The School Advisory Forum Chair brings their motion to the Area Advisory Council General Meeting. (Email motion to Area Advisory Chair first, so that it can be placed on the agenda.) </a:t>
            </a:r>
          </a:p>
          <a:p>
            <a:r>
              <a:rPr lang="en-US" altLang="en-US" dirty="0"/>
              <a:t>If the Area Advisory Council  approves the motion, </a:t>
            </a:r>
          </a:p>
          <a:p>
            <a:r>
              <a:rPr lang="en-US" altLang="en-US" dirty="0"/>
              <a:t>The Area Chairperson brings the motion to the District Advisory Council. </a:t>
            </a:r>
          </a:p>
          <a:p>
            <a:r>
              <a:rPr lang="en-US" altLang="en-US" dirty="0"/>
              <a:t>The Area Chairperson presents the motion to the District Advisory Council membership for consideration. </a:t>
            </a:r>
          </a:p>
          <a:p>
            <a:r>
              <a:rPr lang="en-US" altLang="en-US" dirty="0"/>
              <a:t>The motion becomes the ownership of DAC</a:t>
            </a:r>
          </a:p>
          <a:p>
            <a:r>
              <a:rPr lang="en-US" altLang="en-US" dirty="0"/>
              <a:t>The District Advisory Chair presents all motions, whether passed or failed to the School Board in the DAC Chair’s report to the Board.</a:t>
            </a:r>
          </a:p>
          <a:p>
            <a:pPr>
              <a:buFont typeface="Arial" charset="0"/>
              <a:buNone/>
            </a:pPr>
            <a:endParaRPr lang="en-US" altLang="en-US" dirty="0"/>
          </a:p>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39</a:t>
            </a:fld>
            <a:endParaRPr lang="en-US" dirty="0"/>
          </a:p>
        </p:txBody>
      </p:sp>
    </p:spTree>
    <p:extLst>
      <p:ext uri="{BB962C8B-B14F-4D97-AF65-F5344CB8AC3E}">
        <p14:creationId xmlns:p14="http://schemas.microsoft.com/office/powerpoint/2010/main" val="2958630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altLang="en-US" dirty="0"/>
              <a:t>There are two ways to move a motion forward.</a:t>
            </a:r>
          </a:p>
          <a:p>
            <a:pPr>
              <a:buFont typeface="Arial" charset="0"/>
              <a:buNone/>
            </a:pPr>
            <a:r>
              <a:rPr lang="en-US" altLang="en-US" dirty="0"/>
              <a:t>1.  If it is an internal issue then it goes to the</a:t>
            </a:r>
            <a:r>
              <a:rPr lang="en-US" altLang="en-US" baseline="0" dirty="0"/>
              <a:t> principal who addresses the motion with their staff or with District staff.</a:t>
            </a:r>
          </a:p>
          <a:p>
            <a:pPr>
              <a:buFont typeface="Arial" charset="0"/>
              <a:buNone/>
            </a:pPr>
            <a:endParaRPr lang="en-US" altLang="en-US" dirty="0"/>
          </a:p>
          <a:p>
            <a:pPr>
              <a:buFont typeface="Arial" charset="0"/>
              <a:buNone/>
            </a:pPr>
            <a:r>
              <a:rPr lang="en-US" altLang="en-US" dirty="0"/>
              <a:t>The second</a:t>
            </a:r>
            <a:r>
              <a:rPr lang="en-US" altLang="en-US" baseline="0" dirty="0"/>
              <a:t> way is when </a:t>
            </a:r>
            <a:endParaRPr lang="en-US" altLang="en-US" dirty="0"/>
          </a:p>
          <a:p>
            <a:pPr>
              <a:buFont typeface="Arial" charset="0"/>
              <a:buNone/>
            </a:pPr>
            <a:r>
              <a:rPr lang="en-US" altLang="en-US" dirty="0"/>
              <a:t>The School Advisory Forum Chair brings their motion to the Area Advisory Council General Meeting. (Email motion to Area Advisory Chair first, so that it can be placed on the agenda.) </a:t>
            </a:r>
          </a:p>
          <a:p>
            <a:r>
              <a:rPr lang="en-US" altLang="en-US" dirty="0"/>
              <a:t>If the Area Advisory Council  approves the motion, </a:t>
            </a:r>
          </a:p>
          <a:p>
            <a:r>
              <a:rPr lang="en-US" altLang="en-US" dirty="0"/>
              <a:t>The Area Chairperson brings the motion to the District Advisory Council. </a:t>
            </a:r>
          </a:p>
          <a:p>
            <a:r>
              <a:rPr lang="en-US" altLang="en-US" dirty="0"/>
              <a:t>The Area Chairperson presents the motion to the District Advisory Council membership for consideration. </a:t>
            </a:r>
          </a:p>
          <a:p>
            <a:r>
              <a:rPr lang="en-US" altLang="en-US" dirty="0"/>
              <a:t>The motion becomes the ownership of DAC</a:t>
            </a:r>
          </a:p>
          <a:p>
            <a:r>
              <a:rPr lang="en-US" altLang="en-US" dirty="0"/>
              <a:t>The District Advisory Chair presents all motions, whether passed or failed to the School Board in the DAC Chair’s report to the Board.</a:t>
            </a:r>
          </a:p>
          <a:p>
            <a:pPr>
              <a:buFont typeface="Arial" charset="0"/>
              <a:buNone/>
            </a:pPr>
            <a:endParaRPr lang="en-US" altLang="en-US" dirty="0"/>
          </a:p>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40</a:t>
            </a:fld>
            <a:endParaRPr lang="en-US" dirty="0"/>
          </a:p>
        </p:txBody>
      </p:sp>
    </p:spTree>
    <p:extLst>
      <p:ext uri="{BB962C8B-B14F-4D97-AF65-F5344CB8AC3E}">
        <p14:creationId xmlns:p14="http://schemas.microsoft.com/office/powerpoint/2010/main" val="1934758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altLang="en-US" dirty="0"/>
              <a:t>There are two ways to move a motion forward.</a:t>
            </a:r>
          </a:p>
          <a:p>
            <a:pPr>
              <a:buFont typeface="Arial" charset="0"/>
              <a:buNone/>
            </a:pPr>
            <a:r>
              <a:rPr lang="en-US" altLang="en-US" dirty="0"/>
              <a:t>1.  If it is an internal issue then it goes to the</a:t>
            </a:r>
            <a:r>
              <a:rPr lang="en-US" altLang="en-US" baseline="0" dirty="0"/>
              <a:t> principal who addresses the motion with their staff or with District staff.</a:t>
            </a:r>
          </a:p>
          <a:p>
            <a:pPr>
              <a:buFont typeface="Arial" charset="0"/>
              <a:buNone/>
            </a:pPr>
            <a:endParaRPr lang="en-US" altLang="en-US" dirty="0"/>
          </a:p>
          <a:p>
            <a:pPr>
              <a:buFont typeface="Arial" charset="0"/>
              <a:buNone/>
            </a:pPr>
            <a:r>
              <a:rPr lang="en-US" altLang="en-US" dirty="0"/>
              <a:t>The second</a:t>
            </a:r>
            <a:r>
              <a:rPr lang="en-US" altLang="en-US" baseline="0" dirty="0"/>
              <a:t> way is when </a:t>
            </a:r>
            <a:endParaRPr lang="en-US" altLang="en-US" dirty="0"/>
          </a:p>
          <a:p>
            <a:pPr>
              <a:buFont typeface="Arial" charset="0"/>
              <a:buNone/>
            </a:pPr>
            <a:r>
              <a:rPr lang="en-US" altLang="en-US" dirty="0"/>
              <a:t>The School Advisory Forum Chair brings their motion to the Area Advisory Council General Meeting. (Email motion to Area Advisory Chair first, so that it can be placed on the agenda.) </a:t>
            </a:r>
          </a:p>
          <a:p>
            <a:r>
              <a:rPr lang="en-US" altLang="en-US" dirty="0"/>
              <a:t>If the Area Advisory Council  approves the motion, </a:t>
            </a:r>
          </a:p>
          <a:p>
            <a:r>
              <a:rPr lang="en-US" altLang="en-US" dirty="0"/>
              <a:t>The Area Chairperson brings the motion to the District Advisory Council. </a:t>
            </a:r>
          </a:p>
          <a:p>
            <a:r>
              <a:rPr lang="en-US" altLang="en-US" dirty="0"/>
              <a:t>The Area Chairperson presents the motion to the District Advisory Council membership for consideration. </a:t>
            </a:r>
          </a:p>
          <a:p>
            <a:r>
              <a:rPr lang="en-US" altLang="en-US" dirty="0"/>
              <a:t>The motion becomes the ownership of DAC</a:t>
            </a:r>
          </a:p>
          <a:p>
            <a:r>
              <a:rPr lang="en-US" altLang="en-US" dirty="0"/>
              <a:t>The District Advisory Chair presents all motions, whether passed or failed to the School Board in the DAC Chair’s report to the Board.</a:t>
            </a:r>
          </a:p>
          <a:p>
            <a:pPr>
              <a:buFont typeface="Arial" charset="0"/>
              <a:buNone/>
            </a:pPr>
            <a:endParaRPr lang="en-US" altLang="en-US" dirty="0"/>
          </a:p>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41</a:t>
            </a:fld>
            <a:endParaRPr lang="en-US" dirty="0"/>
          </a:p>
        </p:txBody>
      </p:sp>
    </p:spTree>
    <p:extLst>
      <p:ext uri="{BB962C8B-B14F-4D97-AF65-F5344CB8AC3E}">
        <p14:creationId xmlns:p14="http://schemas.microsoft.com/office/powerpoint/2010/main" val="136068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4</a:t>
            </a:fld>
            <a:endParaRPr lang="en-US" dirty="0"/>
          </a:p>
        </p:txBody>
      </p:sp>
    </p:spTree>
    <p:extLst>
      <p:ext uri="{BB962C8B-B14F-4D97-AF65-F5344CB8AC3E}">
        <p14:creationId xmlns:p14="http://schemas.microsoft.com/office/powerpoint/2010/main" val="2121948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a:t>
            </a:r>
          </a:p>
          <a:p>
            <a:r>
              <a:rPr lang="en-US" dirty="0"/>
              <a:t>          </a:t>
            </a:r>
          </a:p>
        </p:txBody>
      </p:sp>
      <p:sp>
        <p:nvSpPr>
          <p:cNvPr id="4" name="Slide Number Placeholder 3"/>
          <p:cNvSpPr>
            <a:spLocks noGrp="1"/>
          </p:cNvSpPr>
          <p:nvPr>
            <p:ph type="sldNum" sz="quarter" idx="5"/>
          </p:nvPr>
        </p:nvSpPr>
        <p:spPr/>
        <p:txBody>
          <a:bodyPr/>
          <a:lstStyle/>
          <a:p>
            <a:fld id="{D3F28A1F-3E69-47E5-AE93-E7F2155A242D}" type="slidenum">
              <a:rPr lang="en-US" smtClean="0"/>
              <a:t>42</a:t>
            </a:fld>
            <a:endParaRPr lang="en-US" dirty="0"/>
          </a:p>
        </p:txBody>
      </p:sp>
    </p:spTree>
    <p:extLst>
      <p:ext uri="{BB962C8B-B14F-4D97-AF65-F5344CB8AC3E}">
        <p14:creationId xmlns:p14="http://schemas.microsoft.com/office/powerpoint/2010/main" val="29918201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43</a:t>
            </a:fld>
            <a:endParaRPr lang="en-US" dirty="0"/>
          </a:p>
        </p:txBody>
      </p:sp>
    </p:spTree>
    <p:extLst>
      <p:ext uri="{BB962C8B-B14F-4D97-AF65-F5344CB8AC3E}">
        <p14:creationId xmlns:p14="http://schemas.microsoft.com/office/powerpoint/2010/main" val="1536367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contact person to whom the SAF Chair can send information to.</a:t>
            </a:r>
          </a:p>
          <a:p>
            <a:r>
              <a:rPr lang="en-US" dirty="0"/>
              <a:t>          </a:t>
            </a:r>
          </a:p>
        </p:txBody>
      </p:sp>
      <p:sp>
        <p:nvSpPr>
          <p:cNvPr id="4" name="Slide Number Placeholder 3"/>
          <p:cNvSpPr>
            <a:spLocks noGrp="1"/>
          </p:cNvSpPr>
          <p:nvPr>
            <p:ph type="sldNum" sz="quarter" idx="5"/>
          </p:nvPr>
        </p:nvSpPr>
        <p:spPr/>
        <p:txBody>
          <a:bodyPr/>
          <a:lstStyle/>
          <a:p>
            <a:fld id="{D3F28A1F-3E69-47E5-AE93-E7F2155A242D}" type="slidenum">
              <a:rPr lang="en-US" smtClean="0"/>
              <a:t>44</a:t>
            </a:fld>
            <a:endParaRPr lang="en-US" dirty="0"/>
          </a:p>
        </p:txBody>
      </p:sp>
    </p:spTree>
    <p:extLst>
      <p:ext uri="{BB962C8B-B14F-4D97-AF65-F5344CB8AC3E}">
        <p14:creationId xmlns:p14="http://schemas.microsoft.com/office/powerpoint/2010/main" val="21227174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1. The Attendance Policy was presented to DAC with recommendations made by the Attendance Committee.</a:t>
            </a:r>
          </a:p>
          <a:p>
            <a:r>
              <a:rPr lang="en-US" dirty="0"/>
              <a:t>                                 2. The policy revisions went to the areas and then the schools.</a:t>
            </a:r>
          </a:p>
          <a:p>
            <a:r>
              <a:rPr lang="en-US" dirty="0"/>
              <a:t>                                 3. Recommendations from parents came back to the Area and then to DAC</a:t>
            </a:r>
          </a:p>
          <a:p>
            <a:r>
              <a:rPr lang="en-US" dirty="0"/>
              <a:t>                                 4. A recommendation was made by DAC to have the parents have the ability to email the attendance clerk instead of having to call in.</a:t>
            </a:r>
          </a:p>
          <a:p>
            <a:r>
              <a:rPr lang="en-US" dirty="0"/>
              <a:t>                                 5. The end goal was to have more parents notify their school of their child’s absence.</a:t>
            </a:r>
          </a:p>
        </p:txBody>
      </p:sp>
      <p:sp>
        <p:nvSpPr>
          <p:cNvPr id="4" name="Slide Number Placeholder 3"/>
          <p:cNvSpPr>
            <a:spLocks noGrp="1"/>
          </p:cNvSpPr>
          <p:nvPr>
            <p:ph type="sldNum" sz="quarter" idx="5"/>
          </p:nvPr>
        </p:nvSpPr>
        <p:spPr/>
        <p:txBody>
          <a:bodyPr/>
          <a:lstStyle/>
          <a:p>
            <a:fld id="{D3F28A1F-3E69-47E5-AE93-E7F2155A242D}" type="slidenum">
              <a:rPr lang="en-US" smtClean="0"/>
              <a:t>45</a:t>
            </a:fld>
            <a:endParaRPr lang="en-US" dirty="0"/>
          </a:p>
        </p:txBody>
      </p:sp>
    </p:spTree>
    <p:extLst>
      <p:ext uri="{BB962C8B-B14F-4D97-AF65-F5344CB8AC3E}">
        <p14:creationId xmlns:p14="http://schemas.microsoft.com/office/powerpoint/2010/main" val="1067273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46</a:t>
            </a:fld>
            <a:endParaRPr lang="en-US" dirty="0"/>
          </a:p>
        </p:txBody>
      </p:sp>
    </p:spTree>
    <p:extLst>
      <p:ext uri="{BB962C8B-B14F-4D97-AF65-F5344CB8AC3E}">
        <p14:creationId xmlns:p14="http://schemas.microsoft.com/office/powerpoint/2010/main" val="3065302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3F28A1F-3E69-47E5-AE93-E7F2155A242D}" type="slidenum">
              <a:rPr lang="en-US" smtClean="0"/>
              <a:t>47</a:t>
            </a:fld>
            <a:endParaRPr lang="en-US" dirty="0"/>
          </a:p>
        </p:txBody>
      </p:sp>
    </p:spTree>
    <p:extLst>
      <p:ext uri="{BB962C8B-B14F-4D97-AF65-F5344CB8AC3E}">
        <p14:creationId xmlns:p14="http://schemas.microsoft.com/office/powerpoint/2010/main" val="746419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3F28A1F-3E69-47E5-AE93-E7F2155A242D}" type="slidenum">
              <a:rPr lang="en-US" smtClean="0"/>
              <a:t>48</a:t>
            </a:fld>
            <a:endParaRPr lang="en-US" dirty="0"/>
          </a:p>
        </p:txBody>
      </p:sp>
    </p:spTree>
    <p:extLst>
      <p:ext uri="{BB962C8B-B14F-4D97-AF65-F5344CB8AC3E}">
        <p14:creationId xmlns:p14="http://schemas.microsoft.com/office/powerpoint/2010/main" val="22561304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49</a:t>
            </a:fld>
            <a:endParaRPr lang="en-US" dirty="0"/>
          </a:p>
        </p:txBody>
      </p:sp>
    </p:spTree>
    <p:extLst>
      <p:ext uri="{BB962C8B-B14F-4D97-AF65-F5344CB8AC3E}">
        <p14:creationId xmlns:p14="http://schemas.microsoft.com/office/powerpoint/2010/main" val="2235295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One of the first meetings could address the benefits of SAC &amp; SAF. Review each of the polices and bylaws for each committee. </a:t>
            </a:r>
          </a:p>
        </p:txBody>
      </p:sp>
      <p:sp>
        <p:nvSpPr>
          <p:cNvPr id="4" name="Slide Number Placeholder 3"/>
          <p:cNvSpPr>
            <a:spLocks noGrp="1"/>
          </p:cNvSpPr>
          <p:nvPr>
            <p:ph type="sldNum" sz="quarter" idx="5"/>
          </p:nvPr>
        </p:nvSpPr>
        <p:spPr/>
        <p:txBody>
          <a:bodyPr/>
          <a:lstStyle/>
          <a:p>
            <a:fld id="{D3F28A1F-3E69-47E5-AE93-E7F2155A242D}" type="slidenum">
              <a:rPr lang="en-US" smtClean="0"/>
              <a:t>50</a:t>
            </a:fld>
            <a:endParaRPr lang="en-US" dirty="0"/>
          </a:p>
        </p:txBody>
      </p:sp>
    </p:spTree>
    <p:extLst>
      <p:ext uri="{BB962C8B-B14F-4D97-AF65-F5344CB8AC3E}">
        <p14:creationId xmlns:p14="http://schemas.microsoft.com/office/powerpoint/2010/main" val="29678434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meetings could address the benefits of SAC &amp; SAF. Review each of the polices and bylaws for each committee. </a:t>
            </a:r>
          </a:p>
        </p:txBody>
      </p:sp>
      <p:sp>
        <p:nvSpPr>
          <p:cNvPr id="4" name="Slide Number Placeholder 3"/>
          <p:cNvSpPr>
            <a:spLocks noGrp="1"/>
          </p:cNvSpPr>
          <p:nvPr>
            <p:ph type="sldNum" sz="quarter" idx="5"/>
          </p:nvPr>
        </p:nvSpPr>
        <p:spPr/>
        <p:txBody>
          <a:bodyPr/>
          <a:lstStyle/>
          <a:p>
            <a:fld id="{D3F28A1F-3E69-47E5-AE93-E7F2155A242D}" type="slidenum">
              <a:rPr lang="en-US" smtClean="0"/>
              <a:t>51</a:t>
            </a:fld>
            <a:endParaRPr lang="en-US" dirty="0"/>
          </a:p>
        </p:txBody>
      </p:sp>
    </p:spTree>
    <p:extLst>
      <p:ext uri="{BB962C8B-B14F-4D97-AF65-F5344CB8AC3E}">
        <p14:creationId xmlns:p14="http://schemas.microsoft.com/office/powerpoint/2010/main" val="215141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back and forth exchange between parents and the district.  </a:t>
            </a:r>
          </a:p>
          <a:p>
            <a:r>
              <a:rPr lang="en-US" dirty="0"/>
              <a:t>                Because of the diversity of the advisory groups we are able to look at issues through different lenses. (perspectives)</a:t>
            </a:r>
          </a:p>
        </p:txBody>
      </p:sp>
      <p:sp>
        <p:nvSpPr>
          <p:cNvPr id="4" name="Slide Number Placeholder 3"/>
          <p:cNvSpPr>
            <a:spLocks noGrp="1"/>
          </p:cNvSpPr>
          <p:nvPr>
            <p:ph type="sldNum" sz="quarter" idx="5"/>
          </p:nvPr>
        </p:nvSpPr>
        <p:spPr/>
        <p:txBody>
          <a:bodyPr/>
          <a:lstStyle/>
          <a:p>
            <a:fld id="{D3F28A1F-3E69-47E5-AE93-E7F2155A242D}" type="slidenum">
              <a:rPr lang="en-US" smtClean="0"/>
              <a:t>5</a:t>
            </a:fld>
            <a:endParaRPr lang="en-US" dirty="0"/>
          </a:p>
        </p:txBody>
      </p:sp>
    </p:spTree>
    <p:extLst>
      <p:ext uri="{BB962C8B-B14F-4D97-AF65-F5344CB8AC3E}">
        <p14:creationId xmlns:p14="http://schemas.microsoft.com/office/powerpoint/2010/main" val="1694558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52</a:t>
            </a:fld>
            <a:endParaRPr lang="en-US" dirty="0"/>
          </a:p>
        </p:txBody>
      </p:sp>
    </p:spTree>
    <p:extLst>
      <p:ext uri="{BB962C8B-B14F-4D97-AF65-F5344CB8AC3E}">
        <p14:creationId xmlns:p14="http://schemas.microsoft.com/office/powerpoint/2010/main" val="32961340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53</a:t>
            </a:fld>
            <a:endParaRPr lang="en-US" dirty="0"/>
          </a:p>
        </p:txBody>
      </p:sp>
    </p:spTree>
    <p:extLst>
      <p:ext uri="{BB962C8B-B14F-4D97-AF65-F5344CB8AC3E}">
        <p14:creationId xmlns:p14="http://schemas.microsoft.com/office/powerpoint/2010/main" val="316090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6</a:t>
            </a:fld>
            <a:endParaRPr lang="en-US" dirty="0"/>
          </a:p>
        </p:txBody>
      </p:sp>
    </p:spTree>
    <p:extLst>
      <p:ext uri="{BB962C8B-B14F-4D97-AF65-F5344CB8AC3E}">
        <p14:creationId xmlns:p14="http://schemas.microsoft.com/office/powerpoint/2010/main" val="10761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7</a:t>
            </a:fld>
            <a:endParaRPr lang="en-US" dirty="0"/>
          </a:p>
        </p:txBody>
      </p:sp>
    </p:spTree>
    <p:extLst>
      <p:ext uri="{BB962C8B-B14F-4D97-AF65-F5344CB8AC3E}">
        <p14:creationId xmlns:p14="http://schemas.microsoft.com/office/powerpoint/2010/main" val="186343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8</a:t>
            </a:fld>
            <a:endParaRPr lang="en-US" dirty="0"/>
          </a:p>
        </p:txBody>
      </p:sp>
    </p:spTree>
    <p:extLst>
      <p:ext uri="{BB962C8B-B14F-4D97-AF65-F5344CB8AC3E}">
        <p14:creationId xmlns:p14="http://schemas.microsoft.com/office/powerpoint/2010/main" val="102751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9</a:t>
            </a:fld>
            <a:endParaRPr lang="en-US" dirty="0"/>
          </a:p>
        </p:txBody>
      </p:sp>
    </p:spTree>
    <p:extLst>
      <p:ext uri="{BB962C8B-B14F-4D97-AF65-F5344CB8AC3E}">
        <p14:creationId xmlns:p14="http://schemas.microsoft.com/office/powerpoint/2010/main" val="101623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Nine Step Process Arrow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5" name="Freeform 4"/>
          <p:cNvSpPr/>
          <p:nvPr/>
        </p:nvSpPr>
        <p:spPr>
          <a:xfrm rot="5400000">
            <a:off x="8995312" y="3381329"/>
            <a:ext cx="1285105" cy="3775925"/>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341339" y="4626739"/>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rot="5400000">
            <a:off x="1976101" y="3178846"/>
            <a:ext cx="1590871" cy="3879036"/>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0800000" flipH="1">
            <a:off x="832017" y="2766945"/>
            <a:ext cx="3509322" cy="1925699"/>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flipH="1">
            <a:off x="3971626" y="2766944"/>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5400000">
            <a:off x="8633750" y="1325816"/>
            <a:ext cx="1573429" cy="3879036"/>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0800000" flipH="1">
            <a:off x="7850662" y="905193"/>
            <a:ext cx="3509321" cy="1943142"/>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41340"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832019"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58033" y="1039913"/>
            <a:ext cx="690387"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1</a:t>
            </a:r>
          </a:p>
        </p:txBody>
      </p:sp>
      <p:cxnSp>
        <p:nvCxnSpPr>
          <p:cNvPr id="16" name="Straight Connector 15"/>
          <p:cNvCxnSpPr/>
          <p:nvPr/>
        </p:nvCxnSpPr>
        <p:spPr>
          <a:xfrm>
            <a:off x="1938895" y="1068856"/>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43885" y="1039913"/>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2</a:t>
            </a:r>
          </a:p>
        </p:txBody>
      </p:sp>
      <p:cxnSp>
        <p:nvCxnSpPr>
          <p:cNvPr id="19" name="Straight Connector 18"/>
          <p:cNvCxnSpPr/>
          <p:nvPr/>
        </p:nvCxnSpPr>
        <p:spPr>
          <a:xfrm>
            <a:off x="5514855" y="1068856"/>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220374" y="1039913"/>
            <a:ext cx="770970"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3</a:t>
            </a:r>
          </a:p>
        </p:txBody>
      </p:sp>
      <p:cxnSp>
        <p:nvCxnSpPr>
          <p:cNvPr id="22" name="Straight Connector 21"/>
          <p:cNvCxnSpPr/>
          <p:nvPr/>
        </p:nvCxnSpPr>
        <p:spPr>
          <a:xfrm>
            <a:off x="8991344" y="1068856"/>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8149" y="2897751"/>
            <a:ext cx="690387"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6</a:t>
            </a:r>
          </a:p>
        </p:txBody>
      </p:sp>
      <p:cxnSp>
        <p:nvCxnSpPr>
          <p:cNvPr id="25" name="Straight Connector 24"/>
          <p:cNvCxnSpPr/>
          <p:nvPr/>
        </p:nvCxnSpPr>
        <p:spPr>
          <a:xfrm>
            <a:off x="1609011" y="2926694"/>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07389" y="2897751"/>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5</a:t>
            </a:r>
          </a:p>
        </p:txBody>
      </p:sp>
      <p:cxnSp>
        <p:nvCxnSpPr>
          <p:cNvPr id="28" name="Straight Connector 27"/>
          <p:cNvCxnSpPr/>
          <p:nvPr/>
        </p:nvCxnSpPr>
        <p:spPr>
          <a:xfrm>
            <a:off x="5078359" y="2926694"/>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83878" y="2897751"/>
            <a:ext cx="770970"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4</a:t>
            </a:r>
          </a:p>
        </p:txBody>
      </p:sp>
      <p:cxnSp>
        <p:nvCxnSpPr>
          <p:cNvPr id="31" name="Straight Connector 30"/>
          <p:cNvCxnSpPr/>
          <p:nvPr/>
        </p:nvCxnSpPr>
        <p:spPr>
          <a:xfrm>
            <a:off x="8554848" y="2926694"/>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58033" y="4759502"/>
            <a:ext cx="690387"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7</a:t>
            </a:r>
          </a:p>
        </p:txBody>
      </p:sp>
      <p:cxnSp>
        <p:nvCxnSpPr>
          <p:cNvPr id="34" name="Straight Connector 33"/>
          <p:cNvCxnSpPr/>
          <p:nvPr/>
        </p:nvCxnSpPr>
        <p:spPr>
          <a:xfrm>
            <a:off x="1938895" y="4788445"/>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43885" y="4759502"/>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8</a:t>
            </a:r>
          </a:p>
        </p:txBody>
      </p:sp>
      <p:cxnSp>
        <p:nvCxnSpPr>
          <p:cNvPr id="37" name="Straight Connector 36"/>
          <p:cNvCxnSpPr/>
          <p:nvPr/>
        </p:nvCxnSpPr>
        <p:spPr>
          <a:xfrm>
            <a:off x="5514855" y="4788445"/>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20374" y="4759502"/>
            <a:ext cx="770970"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9</a:t>
            </a:r>
          </a:p>
        </p:txBody>
      </p:sp>
      <p:cxnSp>
        <p:nvCxnSpPr>
          <p:cNvPr id="40" name="Straight Connector 39"/>
          <p:cNvCxnSpPr/>
          <p:nvPr/>
        </p:nvCxnSpPr>
        <p:spPr>
          <a:xfrm>
            <a:off x="8991344" y="4788445"/>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44" name="Text Placeholder 43"/>
          <p:cNvSpPr>
            <a:spLocks noGrp="1"/>
          </p:cNvSpPr>
          <p:nvPr>
            <p:ph type="body" sz="quarter" idx="13" hasCustomPrompt="1"/>
          </p:nvPr>
        </p:nvSpPr>
        <p:spPr>
          <a:xfrm>
            <a:off x="2037749"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6" name="Text Placeholder 43"/>
          <p:cNvSpPr>
            <a:spLocks noGrp="1"/>
          </p:cNvSpPr>
          <p:nvPr>
            <p:ph type="body" sz="quarter" idx="14" hasCustomPrompt="1"/>
          </p:nvPr>
        </p:nvSpPr>
        <p:spPr>
          <a:xfrm>
            <a:off x="5613710"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7" name="Text Placeholder 43"/>
          <p:cNvSpPr>
            <a:spLocks noGrp="1"/>
          </p:cNvSpPr>
          <p:nvPr>
            <p:ph type="body" sz="quarter" idx="15" hasCustomPrompt="1"/>
          </p:nvPr>
        </p:nvSpPr>
        <p:spPr>
          <a:xfrm>
            <a:off x="9090199"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8" name="Text Placeholder 43"/>
          <p:cNvSpPr>
            <a:spLocks noGrp="1"/>
          </p:cNvSpPr>
          <p:nvPr>
            <p:ph type="body" sz="quarter" idx="16" hasCustomPrompt="1"/>
          </p:nvPr>
        </p:nvSpPr>
        <p:spPr>
          <a:xfrm>
            <a:off x="8653704"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9" name="Text Placeholder 43"/>
          <p:cNvSpPr>
            <a:spLocks noGrp="1"/>
          </p:cNvSpPr>
          <p:nvPr>
            <p:ph type="body" sz="quarter" idx="17" hasCustomPrompt="1"/>
          </p:nvPr>
        </p:nvSpPr>
        <p:spPr>
          <a:xfrm>
            <a:off x="5177214"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0" name="Text Placeholder 43"/>
          <p:cNvSpPr>
            <a:spLocks noGrp="1"/>
          </p:cNvSpPr>
          <p:nvPr>
            <p:ph type="body" sz="quarter" idx="18" hasCustomPrompt="1"/>
          </p:nvPr>
        </p:nvSpPr>
        <p:spPr>
          <a:xfrm>
            <a:off x="1707866"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1" name="Text Placeholder 43"/>
          <p:cNvSpPr>
            <a:spLocks noGrp="1"/>
          </p:cNvSpPr>
          <p:nvPr>
            <p:ph type="body" sz="quarter" idx="19" hasCustomPrompt="1"/>
          </p:nvPr>
        </p:nvSpPr>
        <p:spPr>
          <a:xfrm>
            <a:off x="2037749"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2" name="Text Placeholder 43"/>
          <p:cNvSpPr>
            <a:spLocks noGrp="1"/>
          </p:cNvSpPr>
          <p:nvPr>
            <p:ph type="body" sz="quarter" idx="20" hasCustomPrompt="1"/>
          </p:nvPr>
        </p:nvSpPr>
        <p:spPr>
          <a:xfrm>
            <a:off x="5613710"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3" name="Text Placeholder 43"/>
          <p:cNvSpPr>
            <a:spLocks noGrp="1"/>
          </p:cNvSpPr>
          <p:nvPr>
            <p:ph type="body" sz="quarter" idx="21" hasCustomPrompt="1"/>
          </p:nvPr>
        </p:nvSpPr>
        <p:spPr>
          <a:xfrm>
            <a:off x="9090199"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Tree>
    <p:extLst>
      <p:ext uri="{BB962C8B-B14F-4D97-AF65-F5344CB8AC3E}">
        <p14:creationId xmlns:p14="http://schemas.microsoft.com/office/powerpoint/2010/main" val="314930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3874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 id="2147483667" r:id="rId15"/>
    <p:sldLayoutId id="2147483668" r:id="rId16"/>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antonio-jamal-roberson-261338?utm_content=attributionCopyText&amp;utm_medium=referral&amp;utm_source=pexel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s://www.pexels.com/photo/a-group-of-administration-inside-of-conference-room-3678057/?utm_content=attributionCopyText&amp;utm_medium=referral&amp;utm_source=pexel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image" Target="../media/image8.png"/><Relationship Id="rId5" Type="http://schemas.openxmlformats.org/officeDocument/2006/relationships/diagramQuickStyle" Target="../diagrams/quickStyle4.xml"/><Relationship Id="rId10" Type="http://schemas.openxmlformats.org/officeDocument/2006/relationships/image" Target="../media/image7.png"/><Relationship Id="rId4" Type="http://schemas.openxmlformats.org/officeDocument/2006/relationships/diagramLayout" Target="../diagrams/layout4.xml"/><Relationship Id="rId9"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hyperlink" Target="https://www.browardschools.com/Page/41329"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browardschools.com/Page/35325"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browardschools.com/Page/32044"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leg.state.fl.us/Statutes/index.cfm?App_mode=Display_Statute&amp;URL=0200-0299/0286/0286.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image" Target="../media/image14.png"/><Relationship Id="rId5" Type="http://schemas.openxmlformats.org/officeDocument/2006/relationships/diagramQuickStyle" Target="../diagrams/quickStyle10.xml"/><Relationship Id="rId10" Type="http://schemas.openxmlformats.org/officeDocument/2006/relationships/image" Target="../media/image13.png"/><Relationship Id="rId4" Type="http://schemas.openxmlformats.org/officeDocument/2006/relationships/diagramLayout" Target="../diagrams/layout10.xml"/><Relationship Id="rId9" Type="http://schemas.openxmlformats.org/officeDocument/2006/relationships/image" Target="../media/image6.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7779785" y="496525"/>
            <a:ext cx="4074928" cy="2964721"/>
          </a:xfrm>
        </p:spPr>
        <p:txBody>
          <a:bodyPr>
            <a:normAutofit fontScale="25000" lnSpcReduction="20000"/>
          </a:bodyPr>
          <a:lstStyle/>
          <a:p>
            <a:pPr>
              <a:lnSpc>
                <a:spcPct val="170000"/>
              </a:lnSpc>
            </a:pPr>
            <a:r>
              <a:rPr lang="en-US" sz="9600" dirty="0">
                <a:effectLst/>
                <a:latin typeface="Calibri" panose="020F0502020204030204" pitchFamily="34" charset="0"/>
                <a:ea typeface="Calibri" panose="020F0502020204030204" pitchFamily="34" charset="0"/>
                <a:cs typeface="Calibri" panose="020F0502020204030204" pitchFamily="34" charset="0"/>
              </a:rPr>
              <a:t>   District  Advisory  Council </a:t>
            </a:r>
          </a:p>
          <a:p>
            <a:pPr>
              <a:lnSpc>
                <a:spcPct val="170000"/>
              </a:lnSpc>
            </a:pPr>
            <a:r>
              <a:rPr lang="en-US" sz="9600" dirty="0">
                <a:effectLst/>
                <a:latin typeface="Calibri" panose="020F0502020204030204" pitchFamily="34" charset="0"/>
                <a:ea typeface="Calibri" panose="020F0502020204030204" pitchFamily="34" charset="0"/>
                <a:cs typeface="Calibri" panose="020F0502020204030204" pitchFamily="34" charset="0"/>
              </a:rPr>
              <a:t>   Central  Area  Advisory  Council    </a:t>
            </a:r>
            <a:br>
              <a:rPr lang="en-US" sz="9600" dirty="0">
                <a:latin typeface="Calibri" panose="020F0502020204030204" pitchFamily="34" charset="0"/>
                <a:ea typeface="Calibri" panose="020F0502020204030204" pitchFamily="34" charset="0"/>
                <a:cs typeface="Calibri" panose="020F0502020204030204" pitchFamily="34" charset="0"/>
              </a:rPr>
            </a:br>
            <a:r>
              <a:rPr lang="en-US" sz="9600" dirty="0">
                <a:latin typeface="Calibri" panose="020F0502020204030204" pitchFamily="34" charset="0"/>
                <a:ea typeface="Calibri" panose="020F0502020204030204" pitchFamily="34" charset="0"/>
                <a:cs typeface="Calibri" panose="020F0502020204030204" pitchFamily="34" charset="0"/>
              </a:rPr>
              <a:t>   </a:t>
            </a:r>
            <a:r>
              <a:rPr lang="en-US" sz="9600" dirty="0">
                <a:effectLst/>
                <a:latin typeface="Calibri" panose="020F0502020204030204" pitchFamily="34" charset="0"/>
                <a:ea typeface="Calibri" panose="020F0502020204030204" pitchFamily="34" charset="0"/>
                <a:cs typeface="Calibri" panose="020F0502020204030204" pitchFamily="34" charset="0"/>
              </a:rPr>
              <a:t>North  Area  Advisory  Council</a:t>
            </a:r>
          </a:p>
          <a:p>
            <a:pPr>
              <a:lnSpc>
                <a:spcPct val="170000"/>
              </a:lnSpc>
            </a:pPr>
            <a:r>
              <a:rPr lang="en-US" sz="9600" dirty="0">
                <a:effectLst/>
                <a:latin typeface="Calibri" panose="020F0502020204030204" pitchFamily="34" charset="0"/>
                <a:ea typeface="Calibri" panose="020F0502020204030204" pitchFamily="34" charset="0"/>
                <a:cs typeface="Calibri" panose="020F0502020204030204" pitchFamily="34" charset="0"/>
              </a:rPr>
              <a:t>   South  Area  Advisory  Council</a:t>
            </a:r>
            <a:r>
              <a:rPr lang="en-US" sz="9600" u="sng" dirty="0">
                <a:effectLst/>
                <a:latin typeface="Calibri" panose="020F0502020204030204" pitchFamily="34" charset="0"/>
                <a:ea typeface="Calibri" panose="020F0502020204030204" pitchFamily="34" charset="0"/>
                <a:cs typeface="Calibri" panose="020F0502020204030204" pitchFamily="34" charset="0"/>
              </a:rPr>
              <a:t> </a:t>
            </a:r>
          </a:p>
          <a:p>
            <a:pPr algn="r">
              <a:lnSpc>
                <a:spcPct val="170000"/>
              </a:lnSpc>
            </a:pPr>
            <a:r>
              <a:rPr lang="en-US" sz="9600" dirty="0"/>
              <a:t>Broward County Public Schools</a:t>
            </a:r>
          </a:p>
          <a:p>
            <a:pPr algn="r"/>
            <a:r>
              <a:rPr lang="en-US" sz="11200" u="sng" dirty="0">
                <a:effectLst/>
                <a:latin typeface="Calibri" panose="020F0502020204030204" pitchFamily="34" charset="0"/>
                <a:ea typeface="Calibri" panose="020F0502020204030204" pitchFamily="34" charset="0"/>
                <a:cs typeface="Calibri" panose="020F0502020204030204" pitchFamily="34" charset="0"/>
              </a:rPr>
              <a:t> </a:t>
            </a:r>
            <a:br>
              <a:rPr lang="en-US" sz="1600" dirty="0">
                <a:effectLst/>
                <a:latin typeface="Calibri" panose="020F0502020204030204" pitchFamily="34" charset="0"/>
                <a:ea typeface="Calibri" panose="020F0502020204030204" pitchFamily="34" charset="0"/>
                <a:cs typeface="Calibri" panose="020F0502020204030204" pitchFamily="34" charset="0"/>
              </a:rPr>
            </a:br>
            <a:endParaRPr lang="en-US" dirty="0"/>
          </a:p>
        </p:txBody>
      </p:sp>
      <p:sp>
        <p:nvSpPr>
          <p:cNvPr id="2" name="Rectangle 1">
            <a:extLst>
              <a:ext uri="{FF2B5EF4-FFF2-40B4-BE49-F238E27FC236}">
                <a16:creationId xmlns:a16="http://schemas.microsoft.com/office/drawing/2014/main" id="{75DCA598-6CC4-44DA-9183-D2EE758378DE}"/>
              </a:ext>
            </a:extLst>
          </p:cNvPr>
          <p:cNvSpPr/>
          <p:nvPr/>
        </p:nvSpPr>
        <p:spPr>
          <a:xfrm>
            <a:off x="8064800" y="4428252"/>
            <a:ext cx="3504899" cy="1933223"/>
          </a:xfrm>
          <a:prstGeom prst="rect">
            <a:avLst/>
          </a:prstGeom>
          <a:ln w="38100">
            <a:solidFill>
              <a:schemeClr val="accent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b="0" i="0" dirty="0">
                <a:solidFill>
                  <a:srgbClr val="000000"/>
                </a:solidFill>
                <a:effectLst/>
                <a:latin typeface="Verdana" panose="020B0604030504040204" pitchFamily="34" charset="0"/>
              </a:rPr>
              <a:t>September 26, 2023: Monarch High School Time: 6:30 PM - 8:30 PM</a:t>
            </a:r>
          </a:p>
          <a:p>
            <a:pPr algn="ctr"/>
            <a:r>
              <a:rPr lang="en-US" sz="1100" b="0" i="0" dirty="0">
                <a:solidFill>
                  <a:srgbClr val="000000"/>
                </a:solidFill>
                <a:effectLst/>
                <a:latin typeface="Verdana" panose="020B0604030504040204" pitchFamily="34" charset="0"/>
              </a:rPr>
              <a:t>September 28, 2023: Microsoft Teams: Time: 9:30 AM - 11:00 AM</a:t>
            </a:r>
          </a:p>
          <a:p>
            <a:pPr algn="ctr"/>
            <a:r>
              <a:rPr lang="en-US" sz="1100" b="0" i="0" dirty="0">
                <a:solidFill>
                  <a:srgbClr val="000000"/>
                </a:solidFill>
                <a:effectLst/>
                <a:latin typeface="Verdana" panose="020B0604030504040204" pitchFamily="34" charset="0"/>
              </a:rPr>
              <a:t>October 3, 2023: Microsoft Teams Date: Time: 6:30 PM - 8:30 PM</a:t>
            </a:r>
          </a:p>
          <a:p>
            <a:pPr algn="ctr"/>
            <a:r>
              <a:rPr lang="en-US" sz="1100" b="0" i="0" dirty="0">
                <a:solidFill>
                  <a:srgbClr val="000000"/>
                </a:solidFill>
                <a:effectLst/>
                <a:latin typeface="Verdana" panose="020B0604030504040204" pitchFamily="34" charset="0"/>
              </a:rPr>
              <a:t>October 10, 2023: Microsoft Teams Date: Time: 6:30 PM - 8:30 PM</a:t>
            </a:r>
          </a:p>
          <a:p>
            <a:pPr algn="ctr"/>
            <a:endParaRPr lang="en-US" sz="1100" dirty="0"/>
          </a:p>
        </p:txBody>
      </p:sp>
      <p:sp>
        <p:nvSpPr>
          <p:cNvPr id="8"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3" name="Slide Number Placeholder 2">
            <a:extLst>
              <a:ext uri="{FF2B5EF4-FFF2-40B4-BE49-F238E27FC236}">
                <a16:creationId xmlns:a16="http://schemas.microsoft.com/office/drawing/2014/main" id="{0468732B-24E0-2B16-FFF8-94E2360945CF}"/>
              </a:ext>
            </a:extLst>
          </p:cNvPr>
          <p:cNvSpPr>
            <a:spLocks noGrp="1"/>
          </p:cNvSpPr>
          <p:nvPr>
            <p:ph type="sldNum" sz="quarter" idx="10"/>
          </p:nvPr>
        </p:nvSpPr>
        <p:spPr/>
        <p:txBody>
          <a:bodyPr/>
          <a:lstStyle/>
          <a:p>
            <a:r>
              <a:rPr lang="en-US"/>
              <a:t>PAGE </a:t>
            </a:r>
            <a:fld id="{4A9B5881-4007-4345-955A-79C2656F0C49}" type="slidenum">
              <a:rPr lang="en-US" smtClean="0"/>
              <a:pPr/>
              <a:t>1</a:t>
            </a:fld>
            <a:endParaRPr lang="en-US" dirty="0"/>
          </a:p>
        </p:txBody>
      </p:sp>
      <p:pic>
        <p:nvPicPr>
          <p:cNvPr id="10" name="Picture Placeholder 9">
            <a:extLst>
              <a:ext uri="{FF2B5EF4-FFF2-40B4-BE49-F238E27FC236}">
                <a16:creationId xmlns:a16="http://schemas.microsoft.com/office/drawing/2014/main" id="{919ACFAA-800E-ABBB-63CD-6F8BBB59165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2781" r="12781"/>
          <a:stretch>
            <a:fillRect/>
          </a:stretch>
        </p:blipFill>
        <p:spPr>
          <a:xfrm>
            <a:off x="209845" y="156790"/>
            <a:ext cx="7211681" cy="6065942"/>
          </a:xfrm>
        </p:spPr>
      </p:pic>
      <p:sp>
        <p:nvSpPr>
          <p:cNvPr id="13" name="TextBox 12">
            <a:extLst>
              <a:ext uri="{FF2B5EF4-FFF2-40B4-BE49-F238E27FC236}">
                <a16:creationId xmlns:a16="http://schemas.microsoft.com/office/drawing/2014/main" id="{0DB47B49-DF3D-D984-83FA-D4029A0A1C2E}"/>
              </a:ext>
            </a:extLst>
          </p:cNvPr>
          <p:cNvSpPr txBox="1"/>
          <p:nvPr/>
        </p:nvSpPr>
        <p:spPr>
          <a:xfrm>
            <a:off x="565005" y="6158984"/>
            <a:ext cx="6062623" cy="230832"/>
          </a:xfrm>
          <a:prstGeom prst="rect">
            <a:avLst/>
          </a:prstGeom>
          <a:noFill/>
        </p:spPr>
        <p:txBody>
          <a:bodyPr wrap="square">
            <a:spAutoFit/>
          </a:bodyPr>
          <a:lstStyle/>
          <a:p>
            <a:r>
              <a:rPr lang="en-US" sz="900" dirty="0">
                <a:solidFill>
                  <a:schemeClr val="bg1"/>
                </a:solidFill>
              </a:rPr>
              <a:t>119511057 © 9dreamstudio | Dreamstime.com</a:t>
            </a:r>
          </a:p>
        </p:txBody>
      </p:sp>
      <p:sp>
        <p:nvSpPr>
          <p:cNvPr id="7" name="Title 6">
            <a:extLst>
              <a:ext uri="{FF2B5EF4-FFF2-40B4-BE49-F238E27FC236}">
                <a16:creationId xmlns:a16="http://schemas.microsoft.com/office/drawing/2014/main" id="{036601CA-3DFD-444C-8EEC-E838158F5FB0}"/>
              </a:ext>
            </a:extLst>
          </p:cNvPr>
          <p:cNvSpPr>
            <a:spLocks noGrp="1"/>
          </p:cNvSpPr>
          <p:nvPr>
            <p:ph type="title"/>
          </p:nvPr>
        </p:nvSpPr>
        <p:spPr>
          <a:xfrm rot="21166473">
            <a:off x="1408637" y="1951792"/>
            <a:ext cx="4375355" cy="1742900"/>
          </a:xfrm>
          <a:prstGeom prst="flowChartPunchedTape">
            <a:avLst/>
          </a:prstGeom>
          <a:solidFill>
            <a:schemeClr val="accent6">
              <a:lumMod val="5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800" dirty="0">
                <a:solidFill>
                  <a:schemeClr val="bg1"/>
                </a:solidFill>
              </a:rPr>
            </a:br>
            <a:br>
              <a:rPr lang="en-US" sz="2800" dirty="0">
                <a:solidFill>
                  <a:schemeClr val="bg1"/>
                </a:solidFill>
              </a:rPr>
            </a:br>
            <a:br>
              <a:rPr lang="en-US" sz="2800" dirty="0">
                <a:solidFill>
                  <a:schemeClr val="bg1"/>
                </a:solidFill>
              </a:rPr>
            </a:br>
            <a:r>
              <a:rPr lang="en-US" sz="2800" dirty="0">
                <a:solidFill>
                  <a:schemeClr val="bg1"/>
                </a:solidFill>
              </a:rPr>
              <a:t>School  Advisory  Forum  Orientation</a:t>
            </a:r>
            <a:br>
              <a:rPr lang="en-US" sz="2800" dirty="0">
                <a:solidFill>
                  <a:schemeClr val="bg1"/>
                </a:solidFill>
              </a:rPr>
            </a:br>
            <a:r>
              <a:rPr lang="en-US" sz="2800" dirty="0">
                <a:solidFill>
                  <a:schemeClr val="bg1"/>
                </a:solidFill>
              </a:rPr>
              <a:t>2023 - 2024</a:t>
            </a:r>
            <a:br>
              <a:rPr lang="en-US" sz="2800" dirty="0">
                <a:solidFill>
                  <a:schemeClr val="bg1"/>
                </a:solidFill>
              </a:rPr>
            </a:br>
            <a:br>
              <a:rPr lang="en-US" sz="28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57150" y="256820"/>
            <a:ext cx="10524814" cy="833663"/>
          </a:xfrm>
        </p:spPr>
        <p:txBody>
          <a:bodyPr/>
          <a:lstStyle/>
          <a:p>
            <a:pPr algn="ctr"/>
            <a:r>
              <a:rPr lang="en-US" b="1" dirty="0"/>
              <a:t>TOPIC  2                           THE ROLE OF A SAF CHAIR</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7" name="Rectangle 6">
            <a:extLst>
              <a:ext uri="{FF2B5EF4-FFF2-40B4-BE49-F238E27FC236}">
                <a16:creationId xmlns:a16="http://schemas.microsoft.com/office/drawing/2014/main" id="{305F2CE8-80BE-490C-9C12-A2885885D2DD}"/>
              </a:ext>
            </a:extLst>
          </p:cNvPr>
          <p:cNvSpPr/>
          <p:nvPr/>
        </p:nvSpPr>
        <p:spPr>
          <a:xfrm>
            <a:off x="11130455" y="0"/>
            <a:ext cx="106154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11548" y="1600200"/>
            <a:ext cx="10761405" cy="1181074"/>
          </a:xfrm>
        </p:spPr>
        <p:txBody>
          <a:bodyPr>
            <a:normAutofit/>
          </a:bodyPr>
          <a:lstStyle/>
          <a:p>
            <a:pPr marL="0" indent="0">
              <a:buNone/>
            </a:pPr>
            <a:r>
              <a:rPr lang="en-US" sz="2200" dirty="0"/>
              <a:t>As an elected SAF Chair we </a:t>
            </a:r>
            <a:r>
              <a:rPr lang="en-US" sz="2200" u="sng" dirty="0"/>
              <a:t>facilitate</a:t>
            </a:r>
            <a:r>
              <a:rPr lang="en-US" sz="2200" dirty="0"/>
              <a:t> the group and do not claim to represent every parent or community member at  our school; we simply provide a means by which the community can  discuss concerns at your school that are not addressed by the School Advisory Council  (SAC).  </a:t>
            </a:r>
          </a:p>
        </p:txBody>
      </p:sp>
      <p:sp>
        <p:nvSpPr>
          <p:cNvPr id="14" name="Content Placeholder 2">
            <a:extLst>
              <a:ext uri="{FF2B5EF4-FFF2-40B4-BE49-F238E27FC236}">
                <a16:creationId xmlns:a16="http://schemas.microsoft.com/office/drawing/2014/main" id="{B43DE541-02C3-4B8B-B3EC-1FA2929780F9}"/>
              </a:ext>
            </a:extLst>
          </p:cNvPr>
          <p:cNvSpPr txBox="1">
            <a:spLocks/>
          </p:cNvSpPr>
          <p:nvPr/>
        </p:nvSpPr>
        <p:spPr>
          <a:xfrm>
            <a:off x="273998" y="2906478"/>
            <a:ext cx="10390842" cy="314473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altLang="en-US" sz="2400" dirty="0">
                <a:solidFill>
                  <a:schemeClr val="tx1"/>
                </a:solidFill>
              </a:rPr>
              <a:t>Be supportive of the school and assist with finding solutions to concerns being raised at the school level.</a:t>
            </a:r>
          </a:p>
          <a:p>
            <a:pPr>
              <a:buFont typeface="Arial" panose="020B0604020202020204" pitchFamily="34" charset="0"/>
              <a:buChar char="•"/>
            </a:pPr>
            <a:r>
              <a:rPr lang="en-US" altLang="en-US" sz="2400" dirty="0">
                <a:solidFill>
                  <a:schemeClr val="tx1"/>
                </a:solidFill>
              </a:rPr>
              <a:t>Do not shy away from bringing something to the attention of your principal or SAF members.</a:t>
            </a:r>
          </a:p>
          <a:p>
            <a:pPr>
              <a:buFont typeface="Arial" panose="020B0604020202020204" pitchFamily="34" charset="0"/>
              <a:buChar char="•"/>
            </a:pPr>
            <a:r>
              <a:rPr lang="en-US" altLang="en-US" sz="2400" dirty="0">
                <a:solidFill>
                  <a:schemeClr val="tx1"/>
                </a:solidFill>
              </a:rPr>
              <a:t>Remember we work together and we are not always going to agree on issues.</a:t>
            </a:r>
          </a:p>
          <a:p>
            <a:pPr>
              <a:buFont typeface="Arial" panose="020B0604020202020204" pitchFamily="34" charset="0"/>
              <a:buChar char="•"/>
              <a:defRPr/>
            </a:pPr>
            <a:r>
              <a:rPr lang="en-US" altLang="en-US" sz="2400" b="1" u="sng" dirty="0">
                <a:solidFill>
                  <a:schemeClr val="tx1"/>
                </a:solidFill>
              </a:rPr>
              <a:t>Never blindside your principal.</a:t>
            </a:r>
            <a:endParaRPr lang="en-US" sz="2400" b="1" dirty="0">
              <a:solidFill>
                <a:schemeClr val="tx1"/>
              </a:solidFill>
            </a:endParaRPr>
          </a:p>
          <a:p>
            <a:pPr>
              <a:buFont typeface="Arial" charset="0"/>
              <a:buChar char="•"/>
            </a:pPr>
            <a:endParaRPr lang="en-US" altLang="en-US" dirty="0">
              <a:solidFill>
                <a:schemeClr val="tx1"/>
              </a:solidFill>
            </a:endParaRPr>
          </a:p>
          <a:p>
            <a:pPr marL="0" indent="0">
              <a:buFont typeface="Wingdings" panose="05000000000000000000" pitchFamily="2" charset="2"/>
              <a:buNone/>
            </a:pPr>
            <a:endParaRPr lang="en-US" altLang="en-US" dirty="0"/>
          </a:p>
          <a:p>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16463B0C-10CA-908E-9760-9B03144C7768}"/>
              </a:ext>
            </a:extLst>
          </p:cNvPr>
          <p:cNvSpPr>
            <a:spLocks noGrp="1"/>
          </p:cNvSpPr>
          <p:nvPr>
            <p:ph type="sldNum" sz="quarter" idx="10"/>
          </p:nvPr>
        </p:nvSpPr>
        <p:spPr/>
        <p:txBody>
          <a:bodyPr/>
          <a:lstStyle/>
          <a:p>
            <a:r>
              <a:rPr lang="en-US"/>
              <a:t>PAGE </a:t>
            </a:r>
            <a:fld id="{4A9B5881-4007-4345-955A-79C2656F0C49}" type="slidenum">
              <a:rPr lang="en-US" smtClean="0"/>
              <a:pPr/>
              <a:t>10</a:t>
            </a:fld>
            <a:endParaRPr lang="en-US" dirty="0"/>
          </a:p>
        </p:txBody>
      </p:sp>
    </p:spTree>
    <p:extLst>
      <p:ext uri="{BB962C8B-B14F-4D97-AF65-F5344CB8AC3E}">
        <p14:creationId xmlns:p14="http://schemas.microsoft.com/office/powerpoint/2010/main" val="174194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57874" y="406953"/>
            <a:ext cx="10524814" cy="833663"/>
          </a:xfrm>
        </p:spPr>
        <p:txBody>
          <a:bodyPr/>
          <a:lstStyle/>
          <a:p>
            <a:pPr algn="ctr"/>
            <a:r>
              <a:rPr lang="en-US" b="1" dirty="0"/>
              <a:t>TOPIC  2 	                 THE DUTIES OF A SAF CHAIR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57874" y="1473535"/>
            <a:ext cx="10524814" cy="4351338"/>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lgn="ctr"/>
            <a:endParaRPr lang="en-US" sz="2800" dirty="0"/>
          </a:p>
          <a:p>
            <a:pPr>
              <a:lnSpc>
                <a:spcPct val="120000"/>
              </a:lnSpc>
              <a:buFont typeface="Arial" panose="020B0604020202020204" pitchFamily="34" charset="0"/>
              <a:buChar char="•"/>
            </a:pPr>
            <a:r>
              <a:rPr lang="en-US" sz="8800" dirty="0"/>
              <a:t>All duties will be advisory in nature, none of which will conflict with any of the powers and duties reserved by law, policy, or administrative guidelines to the principal.</a:t>
            </a:r>
          </a:p>
          <a:p>
            <a:pPr>
              <a:lnSpc>
                <a:spcPct val="120000"/>
              </a:lnSpc>
              <a:buFont typeface="Arial" panose="020B0604020202020204" pitchFamily="34" charset="0"/>
              <a:buChar char="•"/>
            </a:pPr>
            <a:r>
              <a:rPr lang="en-US" sz="8800" dirty="0"/>
              <a:t>Assist in the identification and coordination of the use of community resources to improve student achievement and school effectiveness. </a:t>
            </a:r>
          </a:p>
          <a:p>
            <a:pPr>
              <a:lnSpc>
                <a:spcPct val="120000"/>
              </a:lnSpc>
              <a:buFont typeface="Arial" panose="020B0604020202020204" pitchFamily="34" charset="0"/>
              <a:buChar char="•"/>
            </a:pPr>
            <a:r>
              <a:rPr lang="en-US" sz="8800" dirty="0"/>
              <a:t>Address parent/community concerns; work with the administration to solve problems and to initiate desirable change. </a:t>
            </a:r>
          </a:p>
          <a:p>
            <a:pPr>
              <a:lnSpc>
                <a:spcPct val="120000"/>
              </a:lnSpc>
              <a:buFont typeface="Arial" panose="020B0604020202020204" pitchFamily="34" charset="0"/>
              <a:buChar char="•"/>
            </a:pPr>
            <a:r>
              <a:rPr lang="en-US" sz="8800" dirty="0"/>
              <a:t>School Advisory Forums and its officers are prohibited from using their titles and/or positions to endorse, or give the impression of endorsing, candidates for public office. Policy 1.3</a:t>
            </a:r>
          </a:p>
          <a:p>
            <a:pPr marL="0" indent="0">
              <a:lnSpc>
                <a:spcPct val="120000"/>
              </a:lnSpc>
              <a:buNone/>
            </a:pPr>
            <a:endParaRPr lang="en-US" sz="8800" dirty="0"/>
          </a:p>
          <a:p>
            <a:pPr marL="0" indent="0">
              <a:buNone/>
            </a:pPr>
            <a:endParaRPr lang="en-US" sz="8800" dirty="0"/>
          </a:p>
          <a:p>
            <a:pPr marL="1371600" indent="-1371600">
              <a:buAutoNum type="arabicPeriod"/>
            </a:pPr>
            <a:endParaRPr lang="en-US" sz="10400" dirty="0"/>
          </a:p>
          <a:p>
            <a:pPr marL="0" indent="0">
              <a:buNone/>
            </a:pPr>
            <a:endParaRPr lang="en-US" sz="10400" dirty="0"/>
          </a:p>
          <a:p>
            <a:pPr marL="0" indent="0">
              <a:buNone/>
            </a:pPr>
            <a:endParaRPr lang="en-US" sz="10400" dirty="0"/>
          </a:p>
          <a:p>
            <a:pPr marL="0" indent="0">
              <a:buNone/>
            </a:pPr>
            <a:r>
              <a:rPr lang="en-US" sz="10400" dirty="0"/>
              <a:t>.</a:t>
            </a:r>
          </a:p>
        </p:txBody>
      </p:sp>
      <p:sp>
        <p:nvSpPr>
          <p:cNvPr id="16" name="Rectangle 15">
            <a:extLst>
              <a:ext uri="{FF2B5EF4-FFF2-40B4-BE49-F238E27FC236}">
                <a16:creationId xmlns:a16="http://schemas.microsoft.com/office/drawing/2014/main" id="{305F2CE8-80BE-490C-9C12-A2885885D2DD}"/>
              </a:ext>
            </a:extLst>
          </p:cNvPr>
          <p:cNvSpPr/>
          <p:nvPr/>
        </p:nvSpPr>
        <p:spPr>
          <a:xfrm>
            <a:off x="11128338"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AB12E349-EEE4-71BC-0473-2FBCB0390B69}"/>
              </a:ext>
            </a:extLst>
          </p:cNvPr>
          <p:cNvSpPr>
            <a:spLocks noGrp="1"/>
          </p:cNvSpPr>
          <p:nvPr>
            <p:ph type="sldNum" sz="quarter" idx="10"/>
          </p:nvPr>
        </p:nvSpPr>
        <p:spPr/>
        <p:txBody>
          <a:bodyPr/>
          <a:lstStyle/>
          <a:p>
            <a:r>
              <a:rPr lang="en-US"/>
              <a:t>PAGE </a:t>
            </a:r>
            <a:fld id="{4A9B5881-4007-4345-955A-79C2656F0C49}" type="slidenum">
              <a:rPr lang="en-US" smtClean="0"/>
              <a:pPr/>
              <a:t>11</a:t>
            </a:fld>
            <a:endParaRPr lang="en-US" dirty="0"/>
          </a:p>
        </p:txBody>
      </p:sp>
    </p:spTree>
    <p:extLst>
      <p:ext uri="{BB962C8B-B14F-4D97-AF65-F5344CB8AC3E}">
        <p14:creationId xmlns:p14="http://schemas.microsoft.com/office/powerpoint/2010/main" val="6549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57874" y="406953"/>
            <a:ext cx="10524814" cy="833663"/>
          </a:xfrm>
        </p:spPr>
        <p:txBody>
          <a:bodyPr/>
          <a:lstStyle/>
          <a:p>
            <a:pPr algn="ctr"/>
            <a:r>
              <a:rPr lang="en-US" b="1" dirty="0"/>
              <a:t>TOPIC  2 	                 		SAF MEMBERSHIP</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57874" y="1473535"/>
            <a:ext cx="10524814" cy="4351338"/>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lgn="ctr"/>
            <a:endParaRPr lang="en-US" sz="2800" dirty="0"/>
          </a:p>
          <a:p>
            <a:pPr marL="0" indent="0">
              <a:lnSpc>
                <a:spcPct val="120000"/>
              </a:lnSpc>
              <a:buNone/>
            </a:pPr>
            <a:endParaRPr lang="en-US" sz="2300" dirty="0"/>
          </a:p>
          <a:p>
            <a:pPr marL="685800" marR="0" indent="-457200">
              <a:lnSpc>
                <a:spcPct val="107000"/>
              </a:lnSpc>
              <a:spcBef>
                <a:spcPts val="0"/>
              </a:spcBef>
              <a:spcAft>
                <a:spcPts val="0"/>
              </a:spcAft>
              <a:buFont typeface="Arial" panose="020B0604020202020204" pitchFamily="34" charset="0"/>
              <a:buChar char="•"/>
            </a:pPr>
            <a:r>
              <a:rPr lang="en-US" sz="9600" dirty="0">
                <a:effectLst/>
                <a:latin typeface="Calibri" panose="020F0502020204030204" pitchFamily="34" charset="0"/>
                <a:ea typeface="Calibri" panose="020F0502020204030204" pitchFamily="34" charset="0"/>
                <a:cs typeface="Calibri" panose="020F0502020204030204" pitchFamily="34" charset="0"/>
              </a:rPr>
              <a:t>The membership of the School Advisory Forum (SAF) shall be representative of the school community to include parents or guardians of students enrolled in the school, students of the school, </a:t>
            </a:r>
            <a:r>
              <a:rPr lang="en-US" sz="9600" dirty="0">
                <a:latin typeface="Calibri" panose="020F0502020204030204" pitchFamily="34" charset="0"/>
                <a:ea typeface="Calibri" panose="020F0502020204030204" pitchFamily="34" charset="0"/>
                <a:cs typeface="Calibri" panose="020F0502020204030204" pitchFamily="34" charset="0"/>
              </a:rPr>
              <a:t>employees of the school, </a:t>
            </a:r>
            <a:r>
              <a:rPr lang="en-US" sz="9600" dirty="0">
                <a:effectLst/>
                <a:latin typeface="Calibri" panose="020F0502020204030204" pitchFamily="34" charset="0"/>
                <a:ea typeface="Calibri" panose="020F0502020204030204" pitchFamily="34" charset="0"/>
                <a:cs typeface="Calibri" panose="020F0502020204030204" pitchFamily="34" charset="0"/>
              </a:rPr>
              <a:t>business partners of the school, community members and business people. </a:t>
            </a:r>
          </a:p>
          <a:p>
            <a:pPr marR="0" indent="0">
              <a:lnSpc>
                <a:spcPct val="107000"/>
              </a:lnSpc>
              <a:spcBef>
                <a:spcPts val="0"/>
              </a:spcBef>
              <a:spcAft>
                <a:spcPts val="0"/>
              </a:spcAft>
              <a:buNone/>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0"/>
              </a:spcAft>
              <a:buFont typeface="Arial" panose="020B0604020202020204" pitchFamily="34" charset="0"/>
              <a:buChar char="•"/>
            </a:pPr>
            <a:r>
              <a:rPr lang="en-US" sz="9600" dirty="0">
                <a:effectLst/>
                <a:latin typeface="Calibri" panose="020F0502020204030204" pitchFamily="34" charset="0"/>
                <a:ea typeface="Calibri" panose="020F0502020204030204" pitchFamily="34" charset="0"/>
                <a:cs typeface="Calibri" panose="020F0502020204030204" pitchFamily="34" charset="0"/>
              </a:rPr>
              <a:t>Participation from all ethnic, religious, cultural and socioeconomic backgrounds is welcomed and encouraged.</a:t>
            </a:r>
          </a:p>
          <a:p>
            <a:pPr marL="0" indent="0">
              <a:buNone/>
            </a:pPr>
            <a:endParaRPr lang="en-US" sz="8800" dirty="0"/>
          </a:p>
          <a:p>
            <a:pPr marL="1371600" indent="-1371600">
              <a:buAutoNum type="arabicPeriod"/>
            </a:pPr>
            <a:endParaRPr lang="en-US" sz="10400" dirty="0"/>
          </a:p>
          <a:p>
            <a:pPr marL="0" indent="0">
              <a:buNone/>
            </a:pPr>
            <a:endParaRPr lang="en-US" sz="10400" dirty="0"/>
          </a:p>
          <a:p>
            <a:pPr marL="0" indent="0">
              <a:buNone/>
            </a:pPr>
            <a:endParaRPr lang="en-US" sz="10400" dirty="0"/>
          </a:p>
          <a:p>
            <a:pPr marL="0" indent="0">
              <a:buNone/>
            </a:pPr>
            <a:r>
              <a:rPr lang="en-US" sz="10400" dirty="0"/>
              <a:t>.</a:t>
            </a:r>
          </a:p>
        </p:txBody>
      </p:sp>
      <p:sp>
        <p:nvSpPr>
          <p:cNvPr id="16" name="Rectangle 15">
            <a:extLst>
              <a:ext uri="{FF2B5EF4-FFF2-40B4-BE49-F238E27FC236}">
                <a16:creationId xmlns:a16="http://schemas.microsoft.com/office/drawing/2014/main" id="{305F2CE8-80BE-490C-9C12-A2885885D2DD}"/>
              </a:ext>
            </a:extLst>
          </p:cNvPr>
          <p:cNvSpPr/>
          <p:nvPr/>
        </p:nvSpPr>
        <p:spPr>
          <a:xfrm>
            <a:off x="11128338"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AB12E349-EEE4-71BC-0473-2FBCB0390B69}"/>
              </a:ext>
            </a:extLst>
          </p:cNvPr>
          <p:cNvSpPr>
            <a:spLocks noGrp="1"/>
          </p:cNvSpPr>
          <p:nvPr>
            <p:ph type="sldNum" sz="quarter" idx="10"/>
          </p:nvPr>
        </p:nvSpPr>
        <p:spPr/>
        <p:txBody>
          <a:bodyPr/>
          <a:lstStyle/>
          <a:p>
            <a:r>
              <a:rPr lang="en-US"/>
              <a:t>PAGE </a:t>
            </a:r>
            <a:fld id="{4A9B5881-4007-4345-955A-79C2656F0C49}" type="slidenum">
              <a:rPr lang="en-US" smtClean="0"/>
              <a:pPr/>
              <a:t>12</a:t>
            </a:fld>
            <a:endParaRPr lang="en-US" dirty="0"/>
          </a:p>
        </p:txBody>
      </p:sp>
    </p:spTree>
    <p:extLst>
      <p:ext uri="{BB962C8B-B14F-4D97-AF65-F5344CB8AC3E}">
        <p14:creationId xmlns:p14="http://schemas.microsoft.com/office/powerpoint/2010/main" val="172115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4973493" y="1459948"/>
            <a:ext cx="5955489" cy="4661451"/>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2400" dirty="0"/>
              <a:t>Required meetings</a:t>
            </a:r>
          </a:p>
          <a:p>
            <a:pPr>
              <a:buFont typeface="Arial" panose="020B0604020202020204" pitchFamily="34" charset="0"/>
              <a:buChar char="•"/>
            </a:pPr>
            <a:r>
              <a:rPr lang="en-US" sz="2400" dirty="0"/>
              <a:t>School Advisory Forum (SAF)</a:t>
            </a:r>
          </a:p>
          <a:p>
            <a:pPr>
              <a:buFont typeface="Arial" panose="020B0604020202020204" pitchFamily="34" charset="0"/>
              <a:buChar char="•"/>
            </a:pPr>
            <a:r>
              <a:rPr lang="en-US" sz="2400" noProof="1"/>
              <a:t>School Advisory Councils (SAC)</a:t>
            </a:r>
          </a:p>
          <a:p>
            <a:pPr>
              <a:buFont typeface="Arial" panose="020B0604020202020204" pitchFamily="34" charset="0"/>
              <a:buChar char="•"/>
            </a:pPr>
            <a:r>
              <a:rPr lang="en-US" sz="2400" dirty="0"/>
              <a:t>Area Advisory Council </a:t>
            </a:r>
          </a:p>
          <a:p>
            <a:pPr marL="0" indent="0">
              <a:buNone/>
            </a:pPr>
            <a:endParaRPr lang="en-US" sz="1000" noProof="1"/>
          </a:p>
          <a:p>
            <a:pPr marL="0" indent="0">
              <a:buNone/>
            </a:pPr>
            <a:r>
              <a:rPr lang="en-US" sz="2400" noProof="1"/>
              <a:t>Other Informative meetings:</a:t>
            </a:r>
          </a:p>
          <a:p>
            <a:pPr>
              <a:buFont typeface="Arial" panose="020B0604020202020204" pitchFamily="34" charset="0"/>
              <a:buChar char="•"/>
            </a:pPr>
            <a:r>
              <a:rPr lang="en-US" sz="2400" noProof="1"/>
              <a:t>District Advisory Meetings (DAC) </a:t>
            </a:r>
          </a:p>
          <a:p>
            <a:pPr>
              <a:buFont typeface="Arial" panose="020B0604020202020204" pitchFamily="34" charset="0"/>
              <a:buChar char="•"/>
            </a:pPr>
            <a:r>
              <a:rPr lang="en-US" sz="2400" noProof="1"/>
              <a:t>Regualr School Board Meetings </a:t>
            </a:r>
          </a:p>
          <a:p>
            <a:pPr>
              <a:buFont typeface="Arial" panose="020B0604020202020204" pitchFamily="34" charset="0"/>
              <a:buChar char="•"/>
            </a:pPr>
            <a:r>
              <a:rPr lang="en-US" sz="2400" noProof="1"/>
              <a:t>School Board Workshop </a:t>
            </a:r>
          </a:p>
          <a:p>
            <a:pPr>
              <a:buFont typeface="Arial" panose="020B0604020202020204" pitchFamily="34" charset="0"/>
              <a:buChar char="•"/>
            </a:pPr>
            <a:r>
              <a:rPr lang="en-US" sz="2400" noProof="1"/>
              <a:t>City/Community or Education Advisory Boards</a:t>
            </a:r>
          </a:p>
          <a:p>
            <a:endParaRPr lang="en-US" sz="2400" noProof="1"/>
          </a:p>
        </p:txBody>
      </p:sp>
      <p:sp>
        <p:nvSpPr>
          <p:cNvPr id="15" name="TextBox 14">
            <a:extLst>
              <a:ext uri="{FF2B5EF4-FFF2-40B4-BE49-F238E27FC236}">
                <a16:creationId xmlns:a16="http://schemas.microsoft.com/office/drawing/2014/main" id="{321DF736-2EAA-4714-92CB-19A880E5B0AC}"/>
              </a:ext>
            </a:extLst>
          </p:cNvPr>
          <p:cNvSpPr txBox="1"/>
          <p:nvPr/>
        </p:nvSpPr>
        <p:spPr>
          <a:xfrm>
            <a:off x="199104" y="4946422"/>
            <a:ext cx="4598624" cy="369332"/>
          </a:xfrm>
          <a:prstGeom prst="rect">
            <a:avLst/>
          </a:prstGeom>
          <a:noFill/>
        </p:spPr>
        <p:txBody>
          <a:bodyPr wrap="square">
            <a:spAutoFit/>
          </a:bodyPr>
          <a:lstStyle/>
          <a:p>
            <a:r>
              <a:rPr lang="en-US" b="0" i="0" dirty="0">
                <a:solidFill>
                  <a:srgbClr val="1A1A1A"/>
                </a:solidFill>
                <a:effectLst/>
                <a:latin typeface="-apple-system"/>
              </a:rPr>
              <a:t>Photo by </a:t>
            </a:r>
            <a:r>
              <a:rPr lang="en-US" sz="900" b="1" i="0" u="none" strike="noStrike" dirty="0">
                <a:solidFill>
                  <a:srgbClr val="1A1A1A"/>
                </a:solidFill>
                <a:effectLst/>
                <a:latin typeface="-apple-system"/>
                <a:hlinkClick r:id="rId3"/>
              </a:rPr>
              <a:t>Antonio Jamal Roberson</a:t>
            </a:r>
            <a:r>
              <a:rPr lang="en-US" sz="900" b="0" i="0" dirty="0">
                <a:solidFill>
                  <a:srgbClr val="1A1A1A"/>
                </a:solidFill>
                <a:effectLst/>
                <a:latin typeface="-apple-system"/>
              </a:rPr>
              <a:t> from </a:t>
            </a:r>
            <a:r>
              <a:rPr lang="en-US" sz="900" b="1" i="0" u="none" strike="noStrike" dirty="0">
                <a:solidFill>
                  <a:srgbClr val="1A1A1A"/>
                </a:solidFill>
                <a:effectLst/>
                <a:latin typeface="-apple-system"/>
                <a:hlinkClick r:id="rId4"/>
              </a:rPr>
              <a:t>Pexels</a:t>
            </a:r>
            <a:endParaRPr lang="en-US" sz="900" dirty="0"/>
          </a:p>
        </p:txBody>
      </p:sp>
      <p:pic>
        <p:nvPicPr>
          <p:cNvPr id="10" name="Picture Placeholder 9">
            <a:extLst>
              <a:ext uri="{FF2B5EF4-FFF2-40B4-BE49-F238E27FC236}">
                <a16:creationId xmlns:a16="http://schemas.microsoft.com/office/drawing/2014/main" id="{67F47222-C16E-4AE5-8314-7F0495DFBE73}"/>
              </a:ext>
            </a:extLst>
          </p:cNvPr>
          <p:cNvPicPr>
            <a:picLocks noGrp="1" noChangeAspect="1"/>
          </p:cNvPicPr>
          <p:nvPr>
            <p:ph type="pic" idx="11"/>
          </p:nvPr>
        </p:nvPicPr>
        <p:blipFill rotWithShape="1">
          <a:blip r:embed="rId5"/>
          <a:srcRect l="22027" r="22027"/>
          <a:stretch/>
        </p:blipFill>
        <p:spPr>
          <a:xfrm>
            <a:off x="161614" y="1470225"/>
            <a:ext cx="4598624" cy="3611159"/>
          </a:xfrm>
        </p:spPr>
      </p:pic>
      <p:sp>
        <p:nvSpPr>
          <p:cNvPr id="18" name="Title 1">
            <a:extLst>
              <a:ext uri="{FF2B5EF4-FFF2-40B4-BE49-F238E27FC236}">
                <a16:creationId xmlns:a16="http://schemas.microsoft.com/office/drawing/2014/main" id="{EDD43EC1-2FB2-4789-8832-22078E2AE647}"/>
              </a:ext>
            </a:extLst>
          </p:cNvPr>
          <p:cNvSpPr txBox="1">
            <a:spLocks/>
          </p:cNvSpPr>
          <p:nvPr/>
        </p:nvSpPr>
        <p:spPr>
          <a:xfrm>
            <a:off x="161614" y="236583"/>
            <a:ext cx="10524814"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2 	       </a:t>
            </a:r>
            <a:r>
              <a:rPr lang="en-US" sz="3600" b="1" dirty="0"/>
              <a:t>DUTIES INCLUDE ATTENDING MEETINGS        </a:t>
            </a:r>
          </a:p>
        </p:txBody>
      </p:sp>
      <p:sp>
        <p:nvSpPr>
          <p:cNvPr id="2" name="Rectangle 1">
            <a:extLst>
              <a:ext uri="{FF2B5EF4-FFF2-40B4-BE49-F238E27FC236}">
                <a16:creationId xmlns:a16="http://schemas.microsoft.com/office/drawing/2014/main" id="{99F60B63-E1FC-4FE9-A101-F3A2E0191BC5}"/>
              </a:ext>
            </a:extLst>
          </p:cNvPr>
          <p:cNvSpPr/>
          <p:nvPr/>
        </p:nvSpPr>
        <p:spPr>
          <a:xfrm>
            <a:off x="146145" y="5144522"/>
            <a:ext cx="4625876" cy="874179"/>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indent="0" algn="ctr">
              <a:buNone/>
            </a:pPr>
            <a:r>
              <a:rPr lang="en-US" sz="1600" dirty="0"/>
              <a:t>DAC will sequence DAC, Area and school site meetings to allow for appropriate looping;  </a:t>
            </a:r>
          </a:p>
          <a:p>
            <a:pPr marL="0" indent="0" algn="ctr">
              <a:buNone/>
            </a:pPr>
            <a:r>
              <a:rPr lang="en-US" sz="1600" dirty="0"/>
              <a:t>(Policy 1164)</a:t>
            </a:r>
          </a:p>
        </p:txBody>
      </p:sp>
      <p:sp>
        <p:nvSpPr>
          <p:cNvPr id="21" name="Rectangle 20">
            <a:extLst>
              <a:ext uri="{FF2B5EF4-FFF2-40B4-BE49-F238E27FC236}">
                <a16:creationId xmlns:a16="http://schemas.microsoft.com/office/drawing/2014/main" id="{305F2CE8-80BE-490C-9C12-A2885885D2DD}"/>
              </a:ext>
            </a:extLst>
          </p:cNvPr>
          <p:cNvSpPr/>
          <p:nvPr/>
        </p:nvSpPr>
        <p:spPr>
          <a:xfrm>
            <a:off x="11130455" y="0"/>
            <a:ext cx="106154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D3B66A52-8E34-4F7B-C1F2-64ED168DC1E6}"/>
              </a:ext>
            </a:extLst>
          </p:cNvPr>
          <p:cNvSpPr>
            <a:spLocks noGrp="1"/>
          </p:cNvSpPr>
          <p:nvPr>
            <p:ph type="sldNum" sz="quarter" idx="10"/>
          </p:nvPr>
        </p:nvSpPr>
        <p:spPr/>
        <p:txBody>
          <a:bodyPr/>
          <a:lstStyle/>
          <a:p>
            <a:r>
              <a:rPr lang="en-US"/>
              <a:t>PAGE </a:t>
            </a:r>
            <a:fld id="{4A9B5881-4007-4345-955A-79C2656F0C49}" type="slidenum">
              <a:rPr lang="en-US" smtClean="0"/>
              <a:pPr/>
              <a:t>13</a:t>
            </a:fld>
            <a:endParaRPr lang="en-US" dirty="0"/>
          </a:p>
        </p:txBody>
      </p:sp>
    </p:spTree>
    <p:extLst>
      <p:ext uri="{BB962C8B-B14F-4D97-AF65-F5344CB8AC3E}">
        <p14:creationId xmlns:p14="http://schemas.microsoft.com/office/powerpoint/2010/main" val="140083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57874" y="270474"/>
            <a:ext cx="10524814" cy="833663"/>
          </a:xfrm>
        </p:spPr>
        <p:txBody>
          <a:bodyPr/>
          <a:lstStyle/>
          <a:p>
            <a:pPr algn="r"/>
            <a:r>
              <a:rPr lang="en-US" b="1" dirty="0"/>
              <a:t>TOPIC  2            </a:t>
            </a:r>
            <a:r>
              <a:rPr lang="en-US" sz="2800" b="1" dirty="0"/>
              <a:t>     		</a:t>
            </a:r>
            <a:r>
              <a:rPr lang="en-US" sz="2800" b="1" noProof="1"/>
              <a:t>SCHOOL ADVISORY COUNCILS (SAC)</a:t>
            </a:r>
            <a:r>
              <a:rPr lang="en-US" sz="2800" b="1" dirty="0"/>
              <a:t>	</a:t>
            </a:r>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47967" y="1316136"/>
            <a:ext cx="10761406" cy="5154614"/>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177800" lvl="1" indent="0">
              <a:lnSpc>
                <a:spcPct val="120000"/>
              </a:lnSpc>
              <a:spcBef>
                <a:spcPts val="0"/>
              </a:spcBef>
              <a:buNone/>
            </a:pPr>
            <a:r>
              <a:rPr lang="en-US" sz="8800" dirty="0"/>
              <a:t>School Advisory Forum (SAF) chairperson or designee shall represent SAF as a voting member at  School Advisory Council meetings. </a:t>
            </a:r>
          </a:p>
          <a:p>
            <a:pPr marL="177800" lvl="1" indent="0">
              <a:lnSpc>
                <a:spcPct val="120000"/>
              </a:lnSpc>
              <a:spcBef>
                <a:spcPts val="0"/>
              </a:spcBef>
              <a:buNone/>
            </a:pPr>
            <a:endParaRPr lang="en-US" sz="4400" b="1" dirty="0"/>
          </a:p>
          <a:p>
            <a:pPr marL="177800" lvl="1" indent="0">
              <a:lnSpc>
                <a:spcPct val="120000"/>
              </a:lnSpc>
              <a:spcBef>
                <a:spcPts val="0"/>
              </a:spcBef>
              <a:buNone/>
            </a:pPr>
            <a:r>
              <a:rPr lang="en-US" sz="8800" dirty="0"/>
              <a:t>As a SAC member you have a vote on the expenditures of the School Accountability funds.</a:t>
            </a:r>
          </a:p>
          <a:p>
            <a:pPr marL="177800" lvl="1" indent="0">
              <a:lnSpc>
                <a:spcPct val="120000"/>
              </a:lnSpc>
              <a:spcBef>
                <a:spcPts val="0"/>
              </a:spcBef>
              <a:buNone/>
            </a:pPr>
            <a:endParaRPr lang="en-US" sz="4400" dirty="0"/>
          </a:p>
          <a:p>
            <a:pPr marL="177800" lvl="1" indent="0">
              <a:lnSpc>
                <a:spcPct val="120000"/>
              </a:lnSpc>
              <a:spcBef>
                <a:spcPts val="0"/>
              </a:spcBef>
              <a:buNone/>
            </a:pPr>
            <a:r>
              <a:rPr lang="en-US" sz="8800" dirty="0"/>
              <a:t>Actively participate with the School Advisory Council in identifying the educational needs and priorities of the school.  </a:t>
            </a:r>
          </a:p>
          <a:p>
            <a:pPr marL="177800" lvl="1" indent="0">
              <a:lnSpc>
                <a:spcPct val="120000"/>
              </a:lnSpc>
              <a:spcBef>
                <a:spcPts val="0"/>
              </a:spcBef>
              <a:buNone/>
            </a:pPr>
            <a:endParaRPr lang="en-US" sz="4400" dirty="0"/>
          </a:p>
          <a:p>
            <a:pPr marL="177800" lvl="1" indent="0">
              <a:lnSpc>
                <a:spcPct val="120000"/>
              </a:lnSpc>
              <a:spcBef>
                <a:spcPts val="0"/>
              </a:spcBef>
              <a:buNone/>
            </a:pPr>
            <a:r>
              <a:rPr lang="en-US" sz="8800" dirty="0"/>
              <a:t>Indicate awareness of the program and plans for the school by the signature of the chairperson on the budget when it is submitted for district budget preparation.</a:t>
            </a:r>
          </a:p>
          <a:p>
            <a:pPr marL="177800" lvl="1" indent="0">
              <a:lnSpc>
                <a:spcPct val="120000"/>
              </a:lnSpc>
              <a:spcBef>
                <a:spcPts val="0"/>
              </a:spcBef>
              <a:buNone/>
            </a:pPr>
            <a:endParaRPr lang="en-US" sz="4400" dirty="0"/>
          </a:p>
          <a:p>
            <a:pPr marL="177800" lvl="1" indent="0">
              <a:lnSpc>
                <a:spcPct val="120000"/>
              </a:lnSpc>
              <a:spcBef>
                <a:spcPts val="0"/>
              </a:spcBef>
              <a:buNone/>
            </a:pPr>
            <a:r>
              <a:rPr lang="en-US" sz="8800" dirty="0"/>
              <a:t>Participate in joint training opportunities with the School Advisory Council. </a:t>
            </a:r>
          </a:p>
          <a:p>
            <a:pPr marL="177800" lvl="1" indent="0">
              <a:lnSpc>
                <a:spcPct val="120000"/>
              </a:lnSpc>
              <a:spcBef>
                <a:spcPts val="0"/>
              </a:spcBef>
              <a:buNone/>
            </a:pPr>
            <a:endParaRPr lang="en-US" sz="4400" dirty="0"/>
          </a:p>
          <a:p>
            <a:pPr marL="177800" lvl="1" indent="0">
              <a:lnSpc>
                <a:spcPct val="120000"/>
              </a:lnSpc>
              <a:spcBef>
                <a:spcPts val="0"/>
              </a:spcBef>
              <a:buNone/>
            </a:pPr>
            <a:r>
              <a:rPr lang="en-US" sz="8800" dirty="0"/>
              <a:t>In addition to individual School Advisory Forum meetings, hold semi-annual meetings jointly with the School Advisory Council. </a:t>
            </a:r>
          </a:p>
          <a:p>
            <a:pPr marL="457200" lvl="1" indent="0">
              <a:buNone/>
            </a:pPr>
            <a:endParaRPr lang="en-US" sz="9600" dirty="0"/>
          </a:p>
          <a:p>
            <a:pPr lvl="1"/>
            <a:endParaRPr lang="en-US" sz="3800" dirty="0"/>
          </a:p>
          <a:p>
            <a:pPr algn="ctr"/>
            <a:endParaRPr lang="en-US" sz="2800" dirty="0"/>
          </a:p>
          <a:p>
            <a:pPr marL="0" indent="0">
              <a:buNone/>
            </a:pPr>
            <a:r>
              <a:rPr lang="en-US" sz="10400" dirty="0"/>
              <a:t> </a:t>
            </a:r>
          </a:p>
          <a:p>
            <a:pPr marL="0" indent="0">
              <a:buNone/>
            </a:pPr>
            <a:endParaRPr lang="en-US" sz="8000" dirty="0"/>
          </a:p>
          <a:p>
            <a:pPr marL="0" indent="0">
              <a:buNone/>
            </a:pPr>
            <a:r>
              <a:rPr lang="en-US" sz="8000" dirty="0"/>
              <a:t> </a:t>
            </a:r>
          </a:p>
        </p:txBody>
      </p:sp>
      <p:sp>
        <p:nvSpPr>
          <p:cNvPr id="16" name="Rectangle 15">
            <a:extLst>
              <a:ext uri="{FF2B5EF4-FFF2-40B4-BE49-F238E27FC236}">
                <a16:creationId xmlns:a16="http://schemas.microsoft.com/office/drawing/2014/main" id="{305F2CE8-80BE-490C-9C12-A2885885D2DD}"/>
              </a:ext>
            </a:extLst>
          </p:cNvPr>
          <p:cNvSpPr/>
          <p:nvPr/>
        </p:nvSpPr>
        <p:spPr>
          <a:xfrm>
            <a:off x="11131296"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5" name="Rectangle 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6" name="Isosceles Triangle 5">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E8C31D26-2C0D-71B2-3D72-6E538EF8009B}"/>
              </a:ext>
            </a:extLst>
          </p:cNvPr>
          <p:cNvSpPr>
            <a:spLocks noGrp="1"/>
          </p:cNvSpPr>
          <p:nvPr>
            <p:ph type="sldNum" sz="quarter" idx="10"/>
          </p:nvPr>
        </p:nvSpPr>
        <p:spPr/>
        <p:txBody>
          <a:bodyPr/>
          <a:lstStyle/>
          <a:p>
            <a:r>
              <a:rPr lang="en-US"/>
              <a:t>PAGE </a:t>
            </a:r>
            <a:fld id="{4A9B5881-4007-4345-955A-79C2656F0C49}" type="slidenum">
              <a:rPr lang="en-US" smtClean="0"/>
              <a:pPr/>
              <a:t>14</a:t>
            </a:fld>
            <a:endParaRPr lang="en-US" dirty="0"/>
          </a:p>
        </p:txBody>
      </p:sp>
    </p:spTree>
    <p:extLst>
      <p:ext uri="{BB962C8B-B14F-4D97-AF65-F5344CB8AC3E}">
        <p14:creationId xmlns:p14="http://schemas.microsoft.com/office/powerpoint/2010/main" val="323414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315335" y="291107"/>
            <a:ext cx="10589226" cy="833663"/>
          </a:xfrm>
        </p:spPr>
        <p:txBody>
          <a:bodyPr/>
          <a:lstStyle/>
          <a:p>
            <a:pPr algn="ctr"/>
            <a:r>
              <a:rPr lang="en-US" b="1" dirty="0"/>
              <a:t>TOPIC  2          </a:t>
            </a:r>
            <a:r>
              <a:rPr lang="en-US" sz="2800" b="1" dirty="0"/>
              <a:t>	    </a:t>
            </a:r>
            <a:r>
              <a:rPr lang="en-US" sz="3200" b="1" dirty="0"/>
              <a:t>AREA ADVISORY COUNCIL MEETING</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50240" y="1422602"/>
            <a:ext cx="10219668" cy="4496131"/>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buNone/>
            </a:pPr>
            <a:r>
              <a:rPr lang="en-US" sz="10400" b="1" dirty="0"/>
              <a:t>Area Advisory Councils meet the third week of the month.</a:t>
            </a:r>
          </a:p>
          <a:p>
            <a:pPr marL="0" indent="0">
              <a:buNone/>
            </a:pPr>
            <a:r>
              <a:rPr lang="en-US" sz="10400" b="1" dirty="0"/>
              <a:t>School Advisory Council’s meet the fourth or first week of the month.</a:t>
            </a:r>
          </a:p>
          <a:p>
            <a:pPr marL="0" indent="0">
              <a:buNone/>
            </a:pPr>
            <a:endParaRPr lang="en-US" sz="4000" dirty="0"/>
          </a:p>
          <a:p>
            <a:pPr lvl="1">
              <a:buFont typeface="Arial" panose="020B0604020202020204" pitchFamily="34" charset="0"/>
              <a:buChar char="•"/>
            </a:pPr>
            <a:r>
              <a:rPr lang="en-US" sz="8800" dirty="0"/>
              <a:t>School Advisory Forum Chair or designee shall represent SAF as voting member of the Area Advisory Council meetings</a:t>
            </a:r>
          </a:p>
          <a:p>
            <a:pPr marL="457200" lvl="1" indent="0">
              <a:buNone/>
            </a:pPr>
            <a:endParaRPr lang="en-US" sz="8800" dirty="0"/>
          </a:p>
          <a:p>
            <a:pPr lvl="1">
              <a:buFont typeface="Arial" panose="020B0604020202020204" pitchFamily="34" charset="0"/>
              <a:buChar char="•"/>
            </a:pPr>
            <a:r>
              <a:rPr lang="en-US" sz="8800" noProof="1"/>
              <a:t>Area Advisory Councils provide a forum for School Advisory Forum Chairs to bring forward issues or concerns raised at their schools</a:t>
            </a:r>
            <a:endParaRPr lang="en-US" sz="8800" dirty="0"/>
          </a:p>
          <a:p>
            <a:pPr marL="457200" lvl="1" indent="0">
              <a:buNone/>
            </a:pPr>
            <a:endParaRPr lang="en-US" sz="8800" dirty="0"/>
          </a:p>
          <a:p>
            <a:pPr lvl="1">
              <a:buFont typeface="Arial" panose="020B0604020202020204" pitchFamily="34" charset="0"/>
              <a:buChar char="•"/>
            </a:pPr>
            <a:r>
              <a:rPr lang="en-US" sz="8800" noProof="1"/>
              <a:t>District staff presents topics on district policy and procedures</a:t>
            </a:r>
          </a:p>
          <a:p>
            <a:pPr lvl="1">
              <a:buFont typeface="Arial" panose="020B0604020202020204" pitchFamily="34" charset="0"/>
              <a:buChar char="•"/>
            </a:pPr>
            <a:endParaRPr lang="en-US" sz="8800" noProof="1"/>
          </a:p>
          <a:p>
            <a:pPr lvl="1">
              <a:buFont typeface="Arial" panose="020B0604020202020204" pitchFamily="34" charset="0"/>
              <a:buChar char="•"/>
            </a:pPr>
            <a:r>
              <a:rPr lang="en-US" sz="8800" noProof="1"/>
              <a:t>SAF Chairs bring information back to their schools</a:t>
            </a:r>
          </a:p>
          <a:p>
            <a:pPr lvl="1">
              <a:buFont typeface="Arial" panose="020B0604020202020204" pitchFamily="34" charset="0"/>
              <a:buChar char="•"/>
            </a:pPr>
            <a:endParaRPr lang="en-US" sz="8800" noProof="1"/>
          </a:p>
          <a:p>
            <a:pPr lvl="1">
              <a:buFont typeface="Arial" panose="020B0604020202020204" pitchFamily="34" charset="0"/>
              <a:buChar char="•"/>
            </a:pPr>
            <a:r>
              <a:rPr lang="en-US" sz="8800" noProof="1"/>
              <a:t>SAF Chairs participate in the Looping Process bringing the input from their groups to the Area Advisory Council</a:t>
            </a:r>
          </a:p>
          <a:p>
            <a:pPr lvl="1">
              <a:buFont typeface="Arial" panose="020B0604020202020204" pitchFamily="34" charset="0"/>
              <a:buChar char="•"/>
            </a:pPr>
            <a:endParaRPr lang="en-US" sz="4000" noProof="1"/>
          </a:p>
          <a:p>
            <a:pPr lvl="1">
              <a:buFont typeface="Arial" panose="020B0604020202020204" pitchFamily="34" charset="0"/>
              <a:buChar char="•"/>
            </a:pPr>
            <a:endParaRPr lang="en-US" sz="4000" noProof="1"/>
          </a:p>
          <a:p>
            <a:pPr marL="457200" lvl="1" indent="0">
              <a:buNone/>
            </a:pPr>
            <a:endParaRPr lang="en-US" sz="9600" noProof="1"/>
          </a:p>
          <a:p>
            <a:pPr lvl="1"/>
            <a:endParaRPr lang="en-US" sz="9600" noProof="1"/>
          </a:p>
          <a:p>
            <a:pPr lvl="1"/>
            <a:endParaRPr lang="en-US" sz="3800" noProof="1"/>
          </a:p>
          <a:p>
            <a:pPr marL="0" indent="0">
              <a:buNone/>
            </a:pPr>
            <a:r>
              <a:rPr lang="en-US" sz="10400" dirty="0"/>
              <a:t> </a:t>
            </a:r>
          </a:p>
          <a:p>
            <a:pPr marL="0" indent="0">
              <a:buNone/>
            </a:pPr>
            <a:endParaRPr lang="en-US" sz="8000" dirty="0"/>
          </a:p>
          <a:p>
            <a:pPr marL="0" indent="0">
              <a:buNone/>
            </a:pPr>
            <a:r>
              <a:rPr lang="en-US" sz="8000" dirty="0"/>
              <a:t> </a:t>
            </a:r>
          </a:p>
        </p:txBody>
      </p:sp>
      <p:sp>
        <p:nvSpPr>
          <p:cNvPr id="17" name="Rectangle 16">
            <a:extLst>
              <a:ext uri="{FF2B5EF4-FFF2-40B4-BE49-F238E27FC236}">
                <a16:creationId xmlns:a16="http://schemas.microsoft.com/office/drawing/2014/main" id="{305F2CE8-80BE-490C-9C12-A2885885D2DD}"/>
              </a:ext>
            </a:extLst>
          </p:cNvPr>
          <p:cNvSpPr/>
          <p:nvPr/>
        </p:nvSpPr>
        <p:spPr>
          <a:xfrm>
            <a:off x="11139868" y="11064"/>
            <a:ext cx="1060704" cy="684693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3BAAD1DF-E1CA-447B-509D-FB1D82862713}"/>
              </a:ext>
            </a:extLst>
          </p:cNvPr>
          <p:cNvSpPr>
            <a:spLocks noGrp="1"/>
          </p:cNvSpPr>
          <p:nvPr>
            <p:ph type="sldNum" sz="quarter" idx="10"/>
          </p:nvPr>
        </p:nvSpPr>
        <p:spPr/>
        <p:txBody>
          <a:bodyPr/>
          <a:lstStyle/>
          <a:p>
            <a:r>
              <a:rPr lang="en-US"/>
              <a:t>PAGE </a:t>
            </a:r>
            <a:fld id="{4A9B5881-4007-4345-955A-79C2656F0C49}" type="slidenum">
              <a:rPr lang="en-US" smtClean="0"/>
              <a:pPr/>
              <a:t>15</a:t>
            </a:fld>
            <a:endParaRPr lang="en-US" dirty="0"/>
          </a:p>
        </p:txBody>
      </p:sp>
    </p:spTree>
    <p:extLst>
      <p:ext uri="{BB962C8B-B14F-4D97-AF65-F5344CB8AC3E}">
        <p14:creationId xmlns:p14="http://schemas.microsoft.com/office/powerpoint/2010/main" val="279707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7FA9-FEF2-1F56-F1FE-36705215CF60}"/>
              </a:ext>
            </a:extLst>
          </p:cNvPr>
          <p:cNvSpPr>
            <a:spLocks noGrp="1"/>
          </p:cNvSpPr>
          <p:nvPr>
            <p:ph type="title"/>
          </p:nvPr>
        </p:nvSpPr>
        <p:spPr>
          <a:xfrm>
            <a:off x="838199" y="641855"/>
            <a:ext cx="10389781" cy="772107"/>
          </a:xfrm>
        </p:spPr>
        <p:txBody>
          <a:bodyPr/>
          <a:lstStyle/>
          <a:p>
            <a:r>
              <a:rPr lang="en-US" b="1" dirty="0"/>
              <a:t>TOPIC 2				District Advisory Council</a:t>
            </a:r>
          </a:p>
        </p:txBody>
      </p:sp>
      <p:sp>
        <p:nvSpPr>
          <p:cNvPr id="3" name="Content Placeholder 2">
            <a:extLst>
              <a:ext uri="{FF2B5EF4-FFF2-40B4-BE49-F238E27FC236}">
                <a16:creationId xmlns:a16="http://schemas.microsoft.com/office/drawing/2014/main" id="{A2CC5242-CA40-0D69-5DC1-CE4A623D2F75}"/>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endParaRPr lang="en-US" dirty="0"/>
          </a:p>
          <a:p>
            <a:r>
              <a:rPr lang="en-US" dirty="0"/>
              <a:t>The District Advisory Council (DAC) shall foster and promote communication among School Advisory Forums, School Advisory Councils, Area Advisory Councils, the District Advisory Council, the Superintendent of Broward County Schools, and the Broward County School Board. </a:t>
            </a:r>
          </a:p>
          <a:p>
            <a:endParaRPr lang="en-US" sz="1000" dirty="0"/>
          </a:p>
          <a:p>
            <a:r>
              <a:rPr lang="en-US" dirty="0"/>
              <a:t>The District Advisory Council shall act as a forum for Area Advisory Councils and others to propose recommendations and discuss issues that are germane to the District. The DAC shall bring before the School Board and the Superintendent of Schools information based on this intercommunication. Policy 1.2</a:t>
            </a:r>
          </a:p>
          <a:p>
            <a:endParaRPr lang="en-US" sz="1000" dirty="0"/>
          </a:p>
          <a:p>
            <a:r>
              <a:rPr lang="en-US" dirty="0"/>
              <a:t>DAC’s membership is derived from various groups. DAC’s membership is identified in its by-laws. Each Area/Region has an identified number of seats. SAF chairs are elected to fill those seats through their Area’s/Region’s election process</a:t>
            </a:r>
          </a:p>
        </p:txBody>
      </p:sp>
      <p:sp>
        <p:nvSpPr>
          <p:cNvPr id="4" name="Slide Number Placeholder 3">
            <a:extLst>
              <a:ext uri="{FF2B5EF4-FFF2-40B4-BE49-F238E27FC236}">
                <a16:creationId xmlns:a16="http://schemas.microsoft.com/office/drawing/2014/main" id="{605CCD70-AA13-40DB-4015-C819F720314D}"/>
              </a:ext>
            </a:extLst>
          </p:cNvPr>
          <p:cNvSpPr>
            <a:spLocks noGrp="1"/>
          </p:cNvSpPr>
          <p:nvPr>
            <p:ph type="sldNum" sz="quarter" idx="10"/>
          </p:nvPr>
        </p:nvSpPr>
        <p:spPr/>
        <p:txBody>
          <a:bodyPr/>
          <a:lstStyle/>
          <a:p>
            <a:r>
              <a:rPr lang="en-US"/>
              <a:t>PAGE </a:t>
            </a:r>
            <a:fld id="{4A9B5881-4007-4345-955A-79C2656F0C49}" type="slidenum">
              <a:rPr lang="en-US" smtClean="0"/>
              <a:pPr/>
              <a:t>16</a:t>
            </a:fld>
            <a:endParaRPr lang="en-US" dirty="0"/>
          </a:p>
        </p:txBody>
      </p:sp>
    </p:spTree>
    <p:extLst>
      <p:ext uri="{BB962C8B-B14F-4D97-AF65-F5344CB8AC3E}">
        <p14:creationId xmlns:p14="http://schemas.microsoft.com/office/powerpoint/2010/main" val="89358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9" y="641855"/>
            <a:ext cx="10515601" cy="772107"/>
          </a:xfrm>
        </p:spPr>
        <p:txBody>
          <a:bodyPr/>
          <a:lstStyle/>
          <a:p>
            <a:pPr algn="ctr"/>
            <a:r>
              <a:rPr lang="en-US" b="1" dirty="0"/>
              <a:t>TOPIC  3                                HOW TO GET STARTED</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768966354"/>
              </p:ext>
            </p:extLst>
          </p:nvPr>
        </p:nvGraphicFramePr>
        <p:xfrm>
          <a:off x="838200" y="1825625"/>
          <a:ext cx="10515600" cy="4022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Signpost">
            <a:extLst>
              <a:ext uri="{FF2B5EF4-FFF2-40B4-BE49-F238E27FC236}">
                <a16:creationId xmlns:a16="http://schemas.microsoft.com/office/drawing/2014/main" id="{F3D6B7B3-DCDF-47A1-B092-0D8D01630A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16118" y="2278703"/>
            <a:ext cx="1317162" cy="1317162"/>
          </a:xfrm>
          <a:prstGeom prst="rect">
            <a:avLst/>
          </a:prstGeom>
        </p:spPr>
      </p:pic>
      <p:pic>
        <p:nvPicPr>
          <p:cNvPr id="15" name="Picture 2" descr="C:\Users\L\AppData\Local\Microsoft\Windows\INetCache\IE\I1B7GYMH\Policies_and_Procedures_Icon[1].png">
            <a:extLst>
              <a:ext uri="{FF2B5EF4-FFF2-40B4-BE49-F238E27FC236}">
                <a16:creationId xmlns:a16="http://schemas.microsoft.com/office/drawing/2014/main" id="{3A5B3FA5-340C-4FEA-8070-03D1A8B3DC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3647" y="2123868"/>
            <a:ext cx="1835824" cy="141825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35198CC-F29C-4FCB-85F4-F83B219D5B8A}"/>
              </a:ext>
            </a:extLst>
          </p:cNvPr>
          <p:cNvPicPr>
            <a:picLocks noChangeAspect="1"/>
          </p:cNvPicPr>
          <p:nvPr/>
        </p:nvPicPr>
        <p:blipFill>
          <a:blip r:embed="rId11"/>
          <a:stretch>
            <a:fillRect/>
          </a:stretch>
        </p:blipFill>
        <p:spPr>
          <a:xfrm>
            <a:off x="9961507" y="2278703"/>
            <a:ext cx="714375" cy="1209675"/>
          </a:xfrm>
          <a:prstGeom prst="rect">
            <a:avLst/>
          </a:prstGeom>
        </p:spPr>
      </p:pic>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7F4B09AA-6EEB-9236-679E-9B037AE8A44E}"/>
              </a:ext>
            </a:extLst>
          </p:cNvPr>
          <p:cNvSpPr>
            <a:spLocks noGrp="1"/>
          </p:cNvSpPr>
          <p:nvPr>
            <p:ph type="sldNum" sz="quarter" idx="10"/>
          </p:nvPr>
        </p:nvSpPr>
        <p:spPr/>
        <p:txBody>
          <a:bodyPr/>
          <a:lstStyle/>
          <a:p>
            <a:r>
              <a:rPr lang="en-US"/>
              <a:t>PAGE </a:t>
            </a:r>
            <a:fld id="{4A9B5881-4007-4345-955A-79C2656F0C49}" type="slidenum">
              <a:rPr lang="en-US" smtClean="0"/>
              <a:pPr/>
              <a:t>17</a:t>
            </a:fld>
            <a:endParaRPr lang="en-US" dirty="0"/>
          </a:p>
        </p:txBody>
      </p:sp>
    </p:spTree>
    <p:extLst>
      <p:ext uri="{BB962C8B-B14F-4D97-AF65-F5344CB8AC3E}">
        <p14:creationId xmlns:p14="http://schemas.microsoft.com/office/powerpoint/2010/main" val="2472311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19758" y="231691"/>
            <a:ext cx="10122059" cy="1264550"/>
          </a:xfrm>
        </p:spPr>
        <p:txBody>
          <a:bodyPr/>
          <a:lstStyle/>
          <a:p>
            <a:pPr algn="ctr"/>
            <a:r>
              <a:rPr lang="en-US" b="1" dirty="0"/>
              <a:t>TOPIC  3   	            </a:t>
            </a:r>
            <a:r>
              <a:rPr lang="en-US" sz="2800" b="1" dirty="0"/>
              <a:t>GUIDELINES, BY LAWS, SUNSHINE LAW</a:t>
            </a:r>
            <a:br>
              <a:rPr lang="en-US" sz="2800" b="1" dirty="0"/>
            </a:br>
            <a:r>
              <a:rPr lang="en-US" sz="2800" b="1" dirty="0"/>
              <a:t>                                                              AND ROBERT’S RULES OF ORDER</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id="{288F7C64-06DD-4922-A96F-28276245F786}"/>
              </a:ext>
            </a:extLst>
          </p:cNvPr>
          <p:cNvSpPr txBox="1"/>
          <p:nvPr/>
        </p:nvSpPr>
        <p:spPr>
          <a:xfrm>
            <a:off x="414581" y="2148103"/>
            <a:ext cx="9737263"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endParaRPr lang="en-US" sz="2400" dirty="0">
              <a:solidFill>
                <a:schemeClr val="tx1"/>
              </a:solidFill>
            </a:endParaRPr>
          </a:p>
          <a:p>
            <a:pPr marL="0" indent="0">
              <a:buNone/>
            </a:pPr>
            <a:r>
              <a:rPr lang="en-US" sz="2400" dirty="0">
                <a:solidFill>
                  <a:schemeClr val="tx1"/>
                </a:solidFill>
              </a:rPr>
              <a:t>The School Advisory Forum shall use guidelines developed by the district, develop and adopt procedural bylaws, conduct meetings in accordance with the Florida Sunshine Laws, and conduct meetings according to Robert’s Rules of Order, Newly Revised.  Policy 1.3 (11)</a:t>
            </a:r>
          </a:p>
          <a:p>
            <a:pPr marL="0" indent="0" algn="ctr">
              <a:buNone/>
            </a:pPr>
            <a:endParaRPr lang="en-US" sz="3200" dirty="0">
              <a:solidFill>
                <a:schemeClr val="tx1"/>
              </a:solidFill>
            </a:endParaRPr>
          </a:p>
          <a:p>
            <a:pPr marL="0" indent="0">
              <a:buNone/>
            </a:pPr>
            <a:r>
              <a:rPr lang="en-US" sz="2400" dirty="0">
                <a:solidFill>
                  <a:schemeClr val="tx1"/>
                </a:solidFill>
              </a:rPr>
              <a:t>The district has provided an Ethics training course at:</a:t>
            </a:r>
          </a:p>
          <a:p>
            <a:pPr marL="0" indent="0">
              <a:buNone/>
            </a:pPr>
            <a:r>
              <a:rPr lang="en-US" sz="2400" dirty="0">
                <a:solidFill>
                  <a:schemeClr val="tx1"/>
                </a:solidFill>
                <a:hlinkClick r:id="rId3"/>
              </a:rPr>
              <a:t>https://www.browardschools.com/Page/41329</a:t>
            </a:r>
            <a:endParaRPr lang="en-US" sz="2400" dirty="0">
              <a:solidFill>
                <a:schemeClr val="tx1"/>
              </a:solidFill>
            </a:endParaRPr>
          </a:p>
          <a:p>
            <a:pPr marL="0" indent="0">
              <a:buNone/>
            </a:pPr>
            <a:endParaRPr lang="en-US" sz="2400" dirty="0">
              <a:solidFill>
                <a:schemeClr val="tx1"/>
              </a:solidFill>
            </a:endParaRP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FA1CA079-7955-366B-B082-18F5E55B6741}"/>
              </a:ext>
            </a:extLst>
          </p:cNvPr>
          <p:cNvSpPr>
            <a:spLocks noGrp="1"/>
          </p:cNvSpPr>
          <p:nvPr>
            <p:ph type="sldNum" sz="quarter" idx="10"/>
          </p:nvPr>
        </p:nvSpPr>
        <p:spPr/>
        <p:txBody>
          <a:bodyPr/>
          <a:lstStyle/>
          <a:p>
            <a:r>
              <a:rPr lang="en-US"/>
              <a:t>PAGE </a:t>
            </a:r>
            <a:fld id="{4A9B5881-4007-4345-955A-79C2656F0C49}" type="slidenum">
              <a:rPr lang="en-US" smtClean="0"/>
              <a:pPr/>
              <a:t>18</a:t>
            </a:fld>
            <a:endParaRPr lang="en-US" dirty="0"/>
          </a:p>
        </p:txBody>
      </p:sp>
    </p:spTree>
    <p:extLst>
      <p:ext uri="{BB962C8B-B14F-4D97-AF65-F5344CB8AC3E}">
        <p14:creationId xmlns:p14="http://schemas.microsoft.com/office/powerpoint/2010/main" val="213471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36592" y="277005"/>
            <a:ext cx="9912828" cy="833663"/>
          </a:xfrm>
        </p:spPr>
        <p:txBody>
          <a:bodyPr/>
          <a:lstStyle/>
          <a:p>
            <a:pPr algn="ctr"/>
            <a:r>
              <a:rPr lang="en-US" b="1" dirty="0"/>
              <a:t>TOPIC  3   						 </a:t>
            </a:r>
            <a:r>
              <a:rPr lang="en-US" sz="3600" b="1" dirty="0"/>
              <a:t>GUIDELINES</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id="{288F7C64-06DD-4922-A96F-28276245F786}"/>
              </a:ext>
            </a:extLst>
          </p:cNvPr>
          <p:cNvSpPr txBox="1"/>
          <p:nvPr/>
        </p:nvSpPr>
        <p:spPr>
          <a:xfrm>
            <a:off x="337582" y="1377639"/>
            <a:ext cx="9737263" cy="50167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marR="0" lvl="0" indent="-342900" algn="just">
              <a:spcBef>
                <a:spcPts val="0"/>
              </a:spcBef>
              <a:spcAft>
                <a:spcPts val="0"/>
              </a:spcAft>
              <a:buFont typeface="Arial" panose="020B0604020202020204" pitchFamily="34" charset="0"/>
              <a:buChar char="•"/>
              <a:tabLst>
                <a:tab pos="228600" algn="l"/>
              </a:tabLs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Meetings must be advertised prior to the meeting date/time using the platform </a:t>
            </a:r>
          </a:p>
          <a:p>
            <a:pPr marR="0" lvl="0" algn="just">
              <a:spcBef>
                <a:spcPts val="0"/>
              </a:spcBef>
              <a:spcAft>
                <a:spcPts val="0"/>
              </a:spcAft>
              <a:tabLst>
                <a:tab pos="228600" algn="l"/>
              </a:tabLs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works successfully at your school</a:t>
            </a:r>
          </a:p>
          <a:p>
            <a:pPr marR="0" lvl="0" algn="just">
              <a:spcBef>
                <a:spcPts val="0"/>
              </a:spcBef>
              <a:spcAft>
                <a:spcPts val="0"/>
              </a:spcAft>
              <a:tabLst>
                <a:tab pos="228600" algn="l"/>
              </a:tabLs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membership of the SAF shall determine the date/time of the meetings.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Keep in </a:t>
            </a:r>
          </a:p>
          <a:p>
            <a:pPr marR="0" lvl="0" algn="just">
              <a:spcBef>
                <a:spcPts val="0"/>
              </a:spcBef>
              <a:spcAft>
                <a:spcPts val="0"/>
              </a:spcAft>
              <a:tabLst>
                <a:tab pos="228600" algn="l"/>
              </a:tabLs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mind the meetings are to be held either the  fourth or first week of the month in order </a:t>
            </a:r>
          </a:p>
          <a:p>
            <a:pPr marR="0" lvl="0" algn="just">
              <a:spcBef>
                <a:spcPts val="0"/>
              </a:spcBef>
              <a:spcAft>
                <a:spcPts val="0"/>
              </a:spcAft>
              <a:tabLst>
                <a:tab pos="228600" algn="l"/>
              </a:tabLst>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to provide</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feedback to the Area Advisory</a:t>
            </a:r>
          </a:p>
          <a:p>
            <a:pPr marR="0" lvl="0" algn="just">
              <a:spcBef>
                <a:spcPts val="0"/>
              </a:spcBef>
              <a:spcAft>
                <a:spcPts val="0"/>
              </a:spcAft>
              <a:tabLst>
                <a:tab pos="228600" algn="l"/>
              </a:tabLs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developing your agenda, meeting times should be consistent</a:t>
            </a:r>
          </a:p>
          <a:p>
            <a:pPr marR="0" lvl="0" algn="just">
              <a:spcBef>
                <a:spcPts val="0"/>
              </a:spcBef>
              <a:spcAft>
                <a:spcPts val="0"/>
              </a:spcAft>
              <a:tabLst>
                <a:tab pos="228600" algn="l"/>
              </a:tabLs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meetings shall be conducted in the “sunshine" (i.e., open to the public)</a:t>
            </a:r>
          </a:p>
          <a:p>
            <a:pPr marR="0" lvl="0" algn="just">
              <a:spcBef>
                <a:spcPts val="0"/>
              </a:spcBef>
              <a:spcAft>
                <a:spcPts val="0"/>
              </a:spcAft>
              <a:tabLst>
                <a:tab pos="228600" algn="l"/>
              </a:tabLs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majority of your membership shall be parents</a:t>
            </a:r>
          </a:p>
          <a:p>
            <a:pPr marR="0" lvl="0" algn="just">
              <a:spcBef>
                <a:spcPts val="0"/>
              </a:spcBef>
              <a:spcAft>
                <a:spcPts val="0"/>
              </a:spcAft>
              <a:tabLst>
                <a:tab pos="228600" algn="l"/>
              </a:tabLs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chairperson and other officers shall be elected by the advisory forum membership (e.g. currently Back to School orientation, curriculum nights, any meeting event where majority parents are present)</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7465"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2448"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9848"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41528"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EB7DE34F-98A0-B475-B84F-952A41AC81F5}"/>
              </a:ext>
            </a:extLst>
          </p:cNvPr>
          <p:cNvSpPr>
            <a:spLocks noGrp="1"/>
          </p:cNvSpPr>
          <p:nvPr>
            <p:ph type="sldNum" sz="quarter" idx="10"/>
          </p:nvPr>
        </p:nvSpPr>
        <p:spPr/>
        <p:txBody>
          <a:bodyPr/>
          <a:lstStyle/>
          <a:p>
            <a:r>
              <a:rPr lang="en-US"/>
              <a:t>PAGE </a:t>
            </a:r>
            <a:fld id="{4A9B5881-4007-4345-955A-79C2656F0C49}" type="slidenum">
              <a:rPr lang="en-US" smtClean="0"/>
              <a:pPr/>
              <a:t>19</a:t>
            </a:fld>
            <a:endParaRPr lang="en-US" dirty="0"/>
          </a:p>
        </p:txBody>
      </p:sp>
    </p:spTree>
    <p:extLst>
      <p:ext uri="{BB962C8B-B14F-4D97-AF65-F5344CB8AC3E}">
        <p14:creationId xmlns:p14="http://schemas.microsoft.com/office/powerpoint/2010/main" val="102358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8F58AE6-56F6-44E8-8BBF-23277B1773E4}"/>
              </a:ext>
            </a:extLst>
          </p:cNvPr>
          <p:cNvSpPr txBox="1">
            <a:spLocks/>
          </p:cNvSpPr>
          <p:nvPr/>
        </p:nvSpPr>
        <p:spPr>
          <a:xfrm>
            <a:off x="0" y="1"/>
            <a:ext cx="3752850" cy="6857999"/>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r>
              <a:rPr lang="en-US"/>
              <a:t>Orientation Outline</a:t>
            </a:r>
          </a:p>
        </p:txBody>
      </p:sp>
      <p:sp>
        <p:nvSpPr>
          <p:cNvPr id="5" name="Rectangle 4"/>
          <p:cNvSpPr/>
          <p:nvPr/>
        </p:nvSpPr>
        <p:spPr>
          <a:xfrm>
            <a:off x="4000501" y="228030"/>
            <a:ext cx="7936174" cy="189080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71950" y="296268"/>
            <a:ext cx="7764723" cy="1754326"/>
          </a:xfrm>
          <a:prstGeom prst="rect">
            <a:avLst/>
          </a:prstGeom>
          <a:noFill/>
        </p:spPr>
        <p:txBody>
          <a:bodyPr wrap="square" rtlCol="0">
            <a:spAutoFit/>
          </a:bodyPr>
          <a:lstStyle/>
          <a:p>
            <a:pPr>
              <a:lnSpc>
                <a:spcPct val="150000"/>
              </a:lnSpc>
            </a:pPr>
            <a:r>
              <a:rPr lang="en-US" dirty="0">
                <a:solidFill>
                  <a:schemeClr val="bg1"/>
                </a:solidFill>
              </a:rPr>
              <a:t>TOPIC  1     WELCOME		Advisory Contact Information</a:t>
            </a:r>
          </a:p>
          <a:p>
            <a:pPr>
              <a:lnSpc>
                <a:spcPct val="150000"/>
              </a:lnSpc>
            </a:pPr>
            <a:r>
              <a:rPr lang="en-US" dirty="0">
                <a:solidFill>
                  <a:schemeClr val="bg1"/>
                </a:solidFill>
              </a:rPr>
              <a:t>				The Forum for Improving Education</a:t>
            </a:r>
          </a:p>
          <a:p>
            <a:pPr>
              <a:lnSpc>
                <a:spcPct val="150000"/>
              </a:lnSpc>
            </a:pPr>
            <a:r>
              <a:rPr lang="en-US" dirty="0">
                <a:solidFill>
                  <a:schemeClr val="bg1"/>
                </a:solidFill>
              </a:rPr>
              <a:t>				Who We Are</a:t>
            </a:r>
          </a:p>
          <a:p>
            <a:pPr>
              <a:lnSpc>
                <a:spcPct val="150000"/>
              </a:lnSpc>
            </a:pPr>
            <a:r>
              <a:rPr lang="en-US" dirty="0">
                <a:solidFill>
                  <a:schemeClr val="bg1"/>
                </a:solidFill>
              </a:rPr>
              <a:t>				Benefits of Advisory</a:t>
            </a:r>
          </a:p>
        </p:txBody>
      </p:sp>
      <p:sp>
        <p:nvSpPr>
          <p:cNvPr id="8" name="Rectangle 7"/>
          <p:cNvSpPr/>
          <p:nvPr/>
        </p:nvSpPr>
        <p:spPr>
          <a:xfrm>
            <a:off x="4000501" y="2399019"/>
            <a:ext cx="7936173" cy="191664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71951" y="2480176"/>
            <a:ext cx="7764724" cy="1754326"/>
          </a:xfrm>
          <a:prstGeom prst="rect">
            <a:avLst/>
          </a:prstGeom>
          <a:noFill/>
        </p:spPr>
        <p:txBody>
          <a:bodyPr wrap="square" rtlCol="0">
            <a:spAutoFit/>
          </a:bodyPr>
          <a:lstStyle/>
          <a:p>
            <a:pPr>
              <a:lnSpc>
                <a:spcPct val="150000"/>
              </a:lnSpc>
            </a:pPr>
            <a:r>
              <a:rPr lang="en-US" dirty="0">
                <a:solidFill>
                  <a:schemeClr val="bg1"/>
                </a:solidFill>
              </a:rPr>
              <a:t>TOPIC  2     INSIGHTS		Purpose</a:t>
            </a:r>
          </a:p>
          <a:p>
            <a:pPr>
              <a:lnSpc>
                <a:spcPct val="150000"/>
              </a:lnSpc>
            </a:pPr>
            <a:r>
              <a:rPr lang="en-US" dirty="0">
                <a:solidFill>
                  <a:schemeClr val="bg1"/>
                </a:solidFill>
              </a:rPr>
              <a:t>				Role</a:t>
            </a:r>
          </a:p>
          <a:p>
            <a:pPr>
              <a:lnSpc>
                <a:spcPct val="150000"/>
              </a:lnSpc>
            </a:pPr>
            <a:r>
              <a:rPr lang="en-US" dirty="0">
                <a:solidFill>
                  <a:schemeClr val="bg1"/>
                </a:solidFill>
              </a:rPr>
              <a:t>				Duties</a:t>
            </a:r>
          </a:p>
          <a:p>
            <a:pPr>
              <a:lnSpc>
                <a:spcPct val="150000"/>
              </a:lnSpc>
            </a:pPr>
            <a:r>
              <a:rPr lang="en-US" dirty="0">
                <a:solidFill>
                  <a:schemeClr val="bg1"/>
                </a:solidFill>
              </a:rPr>
              <a:t>				Meetings</a:t>
            </a:r>
          </a:p>
        </p:txBody>
      </p:sp>
      <p:sp>
        <p:nvSpPr>
          <p:cNvPr id="11" name="Rectangle 10"/>
          <p:cNvSpPr/>
          <p:nvPr/>
        </p:nvSpPr>
        <p:spPr>
          <a:xfrm>
            <a:off x="4000502" y="4577684"/>
            <a:ext cx="7936172" cy="186519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71951" y="4633118"/>
            <a:ext cx="7764722" cy="1754326"/>
          </a:xfrm>
          <a:prstGeom prst="rect">
            <a:avLst/>
          </a:prstGeom>
          <a:noFill/>
        </p:spPr>
        <p:txBody>
          <a:bodyPr wrap="square" rtlCol="0">
            <a:spAutoFit/>
          </a:bodyPr>
          <a:lstStyle/>
          <a:p>
            <a:pPr>
              <a:lnSpc>
                <a:spcPct val="150000"/>
              </a:lnSpc>
            </a:pPr>
            <a:r>
              <a:rPr lang="en-US" dirty="0">
                <a:solidFill>
                  <a:schemeClr val="bg1"/>
                </a:solidFill>
              </a:rPr>
              <a:t>TOPIC  3     			Bylaws</a:t>
            </a:r>
          </a:p>
          <a:p>
            <a:pPr>
              <a:lnSpc>
                <a:spcPct val="150000"/>
              </a:lnSpc>
            </a:pPr>
            <a:r>
              <a:rPr lang="en-US" dirty="0">
                <a:solidFill>
                  <a:schemeClr val="bg1"/>
                </a:solidFill>
              </a:rPr>
              <a:t>HOW DO I GET STARTED		Sunshine</a:t>
            </a:r>
          </a:p>
          <a:p>
            <a:pPr>
              <a:lnSpc>
                <a:spcPct val="150000"/>
              </a:lnSpc>
            </a:pPr>
            <a:r>
              <a:rPr lang="en-US" dirty="0">
                <a:solidFill>
                  <a:schemeClr val="bg1"/>
                </a:solidFill>
              </a:rPr>
              <a:t>				Robert’s Rules of Order</a:t>
            </a:r>
          </a:p>
          <a:p>
            <a:pPr>
              <a:lnSpc>
                <a:spcPct val="150000"/>
              </a:lnSpc>
            </a:pPr>
            <a:r>
              <a:rPr lang="en-US" dirty="0">
                <a:solidFill>
                  <a:schemeClr val="bg1"/>
                </a:solidFill>
              </a:rPr>
              <a:t>				Information Needed For Your Meetings</a:t>
            </a:r>
          </a:p>
        </p:txBody>
      </p:sp>
      <p:sp>
        <p:nvSpPr>
          <p:cNvPr id="2" name="Slide Number Placeholder 1">
            <a:extLst>
              <a:ext uri="{FF2B5EF4-FFF2-40B4-BE49-F238E27FC236}">
                <a16:creationId xmlns:a16="http://schemas.microsoft.com/office/drawing/2014/main" id="{80A8A19F-2F69-0A03-BE76-CBBD50721A0D}"/>
              </a:ext>
            </a:extLst>
          </p:cNvPr>
          <p:cNvSpPr>
            <a:spLocks noGrp="1"/>
          </p:cNvSpPr>
          <p:nvPr>
            <p:ph type="sldNum" sz="quarter" idx="10"/>
          </p:nvPr>
        </p:nvSpPr>
        <p:spPr/>
        <p:txBody>
          <a:bodyPr/>
          <a:lstStyle/>
          <a:p>
            <a:r>
              <a:rPr lang="en-US" dirty="0"/>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408033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36592" y="277005"/>
            <a:ext cx="9912828" cy="833663"/>
          </a:xfrm>
        </p:spPr>
        <p:txBody>
          <a:bodyPr/>
          <a:lstStyle/>
          <a:p>
            <a:pPr algn="ctr"/>
            <a:r>
              <a:rPr lang="en-US" b="1" dirty="0"/>
              <a:t>TOPIC  3   						</a:t>
            </a:r>
            <a:r>
              <a:rPr lang="en-US" sz="3600" b="1" dirty="0"/>
              <a:t>GUIDELINES</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340475" y="1600201"/>
            <a:ext cx="9737263" cy="38164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full or part-time (as defined as one who receives benefits) School Board employee shall hold the position of chairperson in the school where they are employed. Substitute teachers employed by an outside agency may hold an officer position.</a:t>
            </a:r>
          </a:p>
          <a:p>
            <a:pPr marL="171450" marR="0" lvl="0" indent="-171450" algn="just">
              <a:spcBef>
                <a:spcPts val="0"/>
              </a:spcBef>
              <a:spcAft>
                <a:spcPts val="0"/>
              </a:spcAft>
              <a:buFont typeface="Arial" panose="020B0604020202020204" pitchFamily="34" charset="0"/>
              <a:buChar char="•"/>
              <a:tabLst>
                <a:tab pos="228600" algn="l"/>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SAF must assume all responsibilities assigned to it by School Board Policy 1.3</a:t>
            </a:r>
          </a:p>
          <a:p>
            <a:pPr marL="171450" marR="0" lvl="0" indent="-171450" algn="just">
              <a:spcBef>
                <a:spcPts val="0"/>
              </a:spcBef>
              <a:spcAft>
                <a:spcPts val="0"/>
              </a:spcAft>
              <a:buFont typeface="Arial" panose="020B0604020202020204" pitchFamily="34" charset="0"/>
              <a:buChar char="•"/>
              <a:tabLst>
                <a:tab pos="228600" algn="l"/>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SAF shall not collect dues</a:t>
            </a:r>
          </a:p>
          <a:p>
            <a:pPr marL="457200" marR="0" lvl="0" indent="-457200" algn="just">
              <a:spcBef>
                <a:spcPts val="0"/>
              </a:spcBef>
              <a:spcAft>
                <a:spcPts val="0"/>
              </a:spcAft>
              <a:buFont typeface="Arial" panose="020B0604020202020204" pitchFamily="34" charset="0"/>
              <a:buChar char="•"/>
              <a:tabLst>
                <a:tab pos="228600" algn="l"/>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SAF shall not be fundraisers</a:t>
            </a:r>
          </a:p>
          <a:p>
            <a:pPr marL="457200" marR="0" lvl="0" indent="-457200" algn="just">
              <a:spcBef>
                <a:spcPts val="0"/>
              </a:spcBef>
              <a:spcAft>
                <a:spcPts val="0"/>
              </a:spcAft>
              <a:buFont typeface="Arial" panose="020B0604020202020204" pitchFamily="34" charset="0"/>
              <a:buChar char="•"/>
              <a:tabLst>
                <a:tab pos="228600" algn="l"/>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Each SAF must attend or, send a representative to the Area Advisory Council meetings</a:t>
            </a: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3" name="Isosceles Triangle 32">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C00FCB55-CCDA-F001-C2EB-C243310EA59E}"/>
              </a:ext>
            </a:extLst>
          </p:cNvPr>
          <p:cNvSpPr>
            <a:spLocks noGrp="1"/>
          </p:cNvSpPr>
          <p:nvPr>
            <p:ph type="sldNum" sz="quarter" idx="10"/>
          </p:nvPr>
        </p:nvSpPr>
        <p:spPr/>
        <p:txBody>
          <a:bodyPr/>
          <a:lstStyle/>
          <a:p>
            <a:r>
              <a:rPr lang="en-US"/>
              <a:t>PAGE </a:t>
            </a:r>
            <a:fld id="{4A9B5881-4007-4345-955A-79C2656F0C49}" type="slidenum">
              <a:rPr lang="en-US" smtClean="0"/>
              <a:pPr/>
              <a:t>20</a:t>
            </a:fld>
            <a:endParaRPr lang="en-US" dirty="0"/>
          </a:p>
        </p:txBody>
      </p:sp>
    </p:spTree>
    <p:extLst>
      <p:ext uri="{BB962C8B-B14F-4D97-AF65-F5344CB8AC3E}">
        <p14:creationId xmlns:p14="http://schemas.microsoft.com/office/powerpoint/2010/main" val="2799855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36592" y="277005"/>
            <a:ext cx="9912828" cy="833663"/>
          </a:xfrm>
        </p:spPr>
        <p:txBody>
          <a:bodyPr/>
          <a:lstStyle/>
          <a:p>
            <a:pPr algn="ctr"/>
            <a:r>
              <a:rPr lang="en-US" b="1" dirty="0"/>
              <a:t>TOPIC  3   		   				 BYLAWS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id="{288F7C64-06DD-4922-A96F-28276245F786}"/>
              </a:ext>
            </a:extLst>
          </p:cNvPr>
          <p:cNvSpPr txBox="1"/>
          <p:nvPr/>
        </p:nvSpPr>
        <p:spPr>
          <a:xfrm>
            <a:off x="249598" y="1261751"/>
            <a:ext cx="9737263" cy="48320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dirty="0">
                <a:solidFill>
                  <a:schemeClr val="tx1"/>
                </a:solidFill>
              </a:rPr>
              <a:t>Every school must have a set of Bylaws.</a:t>
            </a:r>
          </a:p>
          <a:p>
            <a:r>
              <a:rPr lang="en-US" sz="2400" dirty="0">
                <a:solidFill>
                  <a:schemeClr val="tx1"/>
                </a:solidFill>
              </a:rPr>
              <a:t>If you cannot find your school’s bylaws</a:t>
            </a:r>
            <a:r>
              <a:rPr lang="en-US" sz="2400" b="1" dirty="0">
                <a:solidFill>
                  <a:schemeClr val="tx1"/>
                </a:solidFill>
              </a:rPr>
              <a:t> </a:t>
            </a:r>
            <a:r>
              <a:rPr lang="en-US" sz="2400" dirty="0">
                <a:solidFill>
                  <a:schemeClr val="tx1"/>
                </a:solidFill>
              </a:rPr>
              <a:t>a</a:t>
            </a:r>
            <a:r>
              <a:rPr lang="en-US" sz="2400" b="1" dirty="0">
                <a:solidFill>
                  <a:schemeClr val="tx1"/>
                </a:solidFill>
              </a:rPr>
              <a:t> </a:t>
            </a:r>
            <a:r>
              <a:rPr lang="en-US" sz="2400" dirty="0">
                <a:solidFill>
                  <a:schemeClr val="tx1"/>
                </a:solidFill>
              </a:rPr>
              <a:t>template is available in the SAF Manual or at:</a:t>
            </a:r>
          </a:p>
          <a:p>
            <a:pPr lvl="0"/>
            <a:r>
              <a:rPr lang="en-US" sz="2400" u="sng" dirty="0">
                <a:solidFill>
                  <a:schemeClr val="accent3">
                    <a:lumMod val="40000"/>
                    <a:lumOff val="60000"/>
                  </a:schemeClr>
                </a:solidFill>
                <a:hlinkClick r:id="rId3"/>
              </a:rPr>
              <a:t>School Improvement</a:t>
            </a:r>
            <a:r>
              <a:rPr lang="en-US" sz="2400" u="sng" dirty="0">
                <a:solidFill>
                  <a:schemeClr val="accent3">
                    <a:lumMod val="40000"/>
                    <a:lumOff val="60000"/>
                  </a:schemeClr>
                </a:solidFill>
              </a:rPr>
              <a:t> </a:t>
            </a:r>
            <a:r>
              <a:rPr lang="en-US" sz="2400" dirty="0">
                <a:solidFill>
                  <a:schemeClr val="accent3">
                    <a:lumMod val="40000"/>
                    <a:lumOff val="60000"/>
                  </a:schemeClr>
                </a:solidFill>
              </a:rPr>
              <a:t>  - </a:t>
            </a:r>
            <a:r>
              <a:rPr lang="en-US" sz="1200" dirty="0">
                <a:solidFill>
                  <a:schemeClr val="tx1"/>
                </a:solidFill>
              </a:rPr>
              <a:t>https://www.browardschools.com/Page/35325</a:t>
            </a:r>
          </a:p>
          <a:p>
            <a:pPr lvl="0"/>
            <a:endParaRPr lang="en-US" sz="2400" dirty="0">
              <a:solidFill>
                <a:schemeClr val="tx1"/>
              </a:solidFill>
            </a:endParaRPr>
          </a:p>
          <a:p>
            <a:r>
              <a:rPr lang="en-US" sz="2400" dirty="0">
                <a:solidFill>
                  <a:schemeClr val="tx1"/>
                </a:solidFill>
              </a:rPr>
              <a:t>Bylaws set the rules for the organization</a:t>
            </a:r>
          </a:p>
          <a:p>
            <a:pPr lvl="1"/>
            <a:r>
              <a:rPr lang="en-US" sz="2400" dirty="0">
                <a:solidFill>
                  <a:schemeClr val="tx1"/>
                </a:solidFill>
              </a:rPr>
              <a:t>Objectives</a:t>
            </a:r>
          </a:p>
          <a:p>
            <a:pPr lvl="1"/>
            <a:r>
              <a:rPr lang="en-US" sz="2400" dirty="0">
                <a:solidFill>
                  <a:schemeClr val="tx1"/>
                </a:solidFill>
              </a:rPr>
              <a:t>Officers</a:t>
            </a:r>
          </a:p>
          <a:p>
            <a:pPr lvl="1"/>
            <a:r>
              <a:rPr lang="en-US" sz="2400" dirty="0">
                <a:solidFill>
                  <a:schemeClr val="tx1"/>
                </a:solidFill>
              </a:rPr>
              <a:t>Duties</a:t>
            </a:r>
          </a:p>
          <a:p>
            <a:pPr lvl="1"/>
            <a:r>
              <a:rPr lang="en-US" sz="2400" dirty="0">
                <a:solidFill>
                  <a:schemeClr val="tx1"/>
                </a:solidFill>
              </a:rPr>
              <a:t>Meetings</a:t>
            </a:r>
          </a:p>
          <a:p>
            <a:pPr lvl="1"/>
            <a:r>
              <a:rPr lang="en-US" sz="2400" dirty="0">
                <a:solidFill>
                  <a:schemeClr val="tx1"/>
                </a:solidFill>
              </a:rPr>
              <a:t>Voting</a:t>
            </a:r>
          </a:p>
          <a:p>
            <a:pPr lvl="1"/>
            <a:r>
              <a:rPr lang="en-US" sz="2400" dirty="0">
                <a:solidFill>
                  <a:schemeClr val="tx1"/>
                </a:solidFill>
              </a:rPr>
              <a:t>Amendments</a:t>
            </a:r>
          </a:p>
          <a:p>
            <a:pPr lvl="1" algn="r"/>
            <a:r>
              <a:rPr lang="en-US" sz="1600" dirty="0">
                <a:solidFill>
                  <a:schemeClr val="bg1"/>
                </a:solidFill>
              </a:rPr>
              <a:t> </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7859BD99-8F0E-E662-59D9-AC3D13C68240}"/>
              </a:ext>
            </a:extLst>
          </p:cNvPr>
          <p:cNvSpPr>
            <a:spLocks noGrp="1"/>
          </p:cNvSpPr>
          <p:nvPr>
            <p:ph type="sldNum" sz="quarter" idx="10"/>
          </p:nvPr>
        </p:nvSpPr>
        <p:spPr/>
        <p:txBody>
          <a:bodyPr/>
          <a:lstStyle/>
          <a:p>
            <a:r>
              <a:rPr lang="en-US"/>
              <a:t>PAGE </a:t>
            </a:r>
            <a:fld id="{4A9B5881-4007-4345-955A-79C2656F0C49}" type="slidenum">
              <a:rPr lang="en-US" smtClean="0"/>
              <a:pPr/>
              <a:t>21</a:t>
            </a:fld>
            <a:endParaRPr lang="en-US" dirty="0"/>
          </a:p>
        </p:txBody>
      </p:sp>
    </p:spTree>
    <p:extLst>
      <p:ext uri="{BB962C8B-B14F-4D97-AF65-F5344CB8AC3E}">
        <p14:creationId xmlns:p14="http://schemas.microsoft.com/office/powerpoint/2010/main" val="458626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84496"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79982"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280014" y="2139571"/>
            <a:ext cx="10092285" cy="38933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fontAlgn="base">
              <a:buFont typeface="Arial" panose="020B0604020202020204" pitchFamily="34" charset="0"/>
              <a:buChar char="•"/>
            </a:pPr>
            <a:r>
              <a:rPr lang="en-US" sz="2400" dirty="0"/>
              <a:t>Governmental Proceedings at state and local levels are subject to the Sunshine Law, this includes Advisory Boards</a:t>
            </a:r>
          </a:p>
          <a:p>
            <a:pPr marL="171450" lvl="0" indent="-171450" fontAlgn="base">
              <a:buFont typeface="Arial" panose="020B0604020202020204" pitchFamily="34" charset="0"/>
              <a:buChar char="•"/>
            </a:pPr>
            <a:endParaRPr lang="en-US" sz="1100" dirty="0"/>
          </a:p>
          <a:p>
            <a:pPr marL="342900" lvl="0" indent="-342900" fontAlgn="base">
              <a:buFont typeface="Arial" panose="020B0604020202020204" pitchFamily="34" charset="0"/>
              <a:buChar char="•"/>
            </a:pPr>
            <a:r>
              <a:rPr lang="en-US" sz="2400" dirty="0"/>
              <a:t>Meetings must be open to the public</a:t>
            </a:r>
          </a:p>
          <a:p>
            <a:pPr lvl="0" fontAlgn="base"/>
            <a:endParaRPr lang="en-US" sz="1100" dirty="0"/>
          </a:p>
          <a:p>
            <a:pPr marL="342900" lvl="0" indent="-342900" fontAlgn="base">
              <a:buFont typeface="Arial" panose="020B0604020202020204" pitchFamily="34" charset="0"/>
              <a:buChar char="•"/>
            </a:pPr>
            <a:r>
              <a:rPr lang="en-US" sz="2400" dirty="0"/>
              <a:t>Public notice of meetings required</a:t>
            </a:r>
          </a:p>
          <a:p>
            <a:pPr marL="171450" lvl="0" indent="-171450" fontAlgn="base">
              <a:buFont typeface="Arial" panose="020B0604020202020204" pitchFamily="34" charset="0"/>
              <a:buChar char="•"/>
            </a:pPr>
            <a:endParaRPr lang="en-US" sz="1100" dirty="0"/>
          </a:p>
          <a:p>
            <a:pPr marL="342900" lvl="0" indent="-342900" fontAlgn="base">
              <a:buFont typeface="Arial" panose="020B0604020202020204" pitchFamily="34" charset="0"/>
              <a:buChar char="•"/>
            </a:pPr>
            <a:r>
              <a:rPr lang="en-US" sz="2400" dirty="0"/>
              <a:t>Official minutes must be recorded</a:t>
            </a:r>
          </a:p>
          <a:p>
            <a:pPr marL="171450" lvl="0" indent="-171450" fontAlgn="base">
              <a:buFont typeface="Arial" panose="020B0604020202020204" pitchFamily="34" charset="0"/>
              <a:buChar char="•"/>
            </a:pPr>
            <a:endParaRPr lang="en-US" sz="1100" dirty="0"/>
          </a:p>
          <a:p>
            <a:pPr marL="342900" lvl="0" indent="-342900" fontAlgn="base">
              <a:buFont typeface="Arial" panose="020B0604020202020204" pitchFamily="34" charset="0"/>
              <a:buChar char="•"/>
            </a:pPr>
            <a:r>
              <a:rPr lang="en-US" sz="2400" dirty="0"/>
              <a:t>Place of meeting must be easily accessible</a:t>
            </a:r>
          </a:p>
          <a:p>
            <a:pPr lvl="0" fontAlgn="base"/>
            <a:endParaRPr lang="en-US" sz="1100" dirty="0"/>
          </a:p>
          <a:p>
            <a:pPr fontAlgn="base"/>
            <a:r>
              <a:rPr lang="en-US" sz="2400" dirty="0"/>
              <a:t>(Note: Entire decision-making process must be conducted in an open manner)				</a:t>
            </a:r>
          </a:p>
        </p:txBody>
      </p:sp>
      <p:sp>
        <p:nvSpPr>
          <p:cNvPr id="18" name="Title 1">
            <a:extLst>
              <a:ext uri="{FF2B5EF4-FFF2-40B4-BE49-F238E27FC236}">
                <a16:creationId xmlns:a16="http://schemas.microsoft.com/office/drawing/2014/main" id="{E199600F-A17E-4354-A7AB-0CC2A43A9354}"/>
              </a:ext>
            </a:extLst>
          </p:cNvPr>
          <p:cNvSpPr txBox="1">
            <a:spLocks/>
          </p:cNvSpPr>
          <p:nvPr/>
        </p:nvSpPr>
        <p:spPr>
          <a:xfrm>
            <a:off x="170830" y="199173"/>
            <a:ext cx="10119581" cy="1264550"/>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3		</a:t>
            </a:r>
            <a:r>
              <a:rPr lang="en-US" sz="2800" b="1" dirty="0"/>
              <a:t>                                         WHAT DOES IT MEAN TO </a:t>
            </a:r>
          </a:p>
          <a:p>
            <a:pPr algn="ctr"/>
            <a:r>
              <a:rPr lang="en-US" sz="2800" b="1" dirty="0"/>
              <a:t>                                                               “FALL UNDER SUNSHINE LAW” ? </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2905AF90-0D1E-77B6-F808-50B00226BA77}"/>
              </a:ext>
            </a:extLst>
          </p:cNvPr>
          <p:cNvSpPr>
            <a:spLocks noGrp="1"/>
          </p:cNvSpPr>
          <p:nvPr>
            <p:ph type="sldNum" sz="quarter" idx="10"/>
          </p:nvPr>
        </p:nvSpPr>
        <p:spPr/>
        <p:txBody>
          <a:bodyPr/>
          <a:lstStyle/>
          <a:p>
            <a:r>
              <a:rPr lang="en-US"/>
              <a:t>PAGE </a:t>
            </a:r>
            <a:fld id="{4A9B5881-4007-4345-955A-79C2656F0C49}" type="slidenum">
              <a:rPr lang="en-US" smtClean="0"/>
              <a:pPr/>
              <a:t>22</a:t>
            </a:fld>
            <a:endParaRPr lang="en-US" dirty="0"/>
          </a:p>
        </p:txBody>
      </p:sp>
    </p:spTree>
    <p:extLst>
      <p:ext uri="{BB962C8B-B14F-4D97-AF65-F5344CB8AC3E}">
        <p14:creationId xmlns:p14="http://schemas.microsoft.com/office/powerpoint/2010/main" val="1749567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6" name="TextBox 15">
            <a:extLst>
              <a:ext uri="{FF2B5EF4-FFF2-40B4-BE49-F238E27FC236}">
                <a16:creationId xmlns:a16="http://schemas.microsoft.com/office/drawing/2014/main" id="{D45319A6-97E0-4F99-87A7-953B6AAA712D}"/>
              </a:ext>
            </a:extLst>
          </p:cNvPr>
          <p:cNvSpPr txBox="1"/>
          <p:nvPr/>
        </p:nvSpPr>
        <p:spPr>
          <a:xfrm>
            <a:off x="199103" y="1978266"/>
            <a:ext cx="9837850"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buFont typeface="Arial" panose="020B0604020202020204" pitchFamily="34" charset="0"/>
              <a:buChar char="•"/>
            </a:pPr>
            <a:r>
              <a:rPr lang="en-US" sz="2400" dirty="0">
                <a:solidFill>
                  <a:schemeClr val="tx1"/>
                </a:solidFill>
              </a:rPr>
              <a:t>Robert’s Rules of Order are guidelines on how to run a meeting</a:t>
            </a:r>
          </a:p>
          <a:p>
            <a:pPr marL="171450" indent="-171450">
              <a:buFont typeface="Arial" panose="020B0604020202020204" pitchFamily="34" charset="0"/>
              <a:buChar char="•"/>
            </a:pPr>
            <a:endParaRPr lang="en-US" sz="2400" i="0" dirty="0">
              <a:solidFill>
                <a:schemeClr val="tx1"/>
              </a:solidFill>
              <a:effectLst/>
              <a:latin typeface="Barlow" panose="00000500000000000000" pitchFamily="2" charset="0"/>
            </a:endParaRPr>
          </a:p>
          <a:p>
            <a:pPr marL="457200" indent="-457200">
              <a:buFont typeface="Arial" panose="020B0604020202020204" pitchFamily="34" charset="0"/>
              <a:buChar char="•"/>
            </a:pPr>
            <a:r>
              <a:rPr lang="en-US" sz="2400" i="0" dirty="0">
                <a:solidFill>
                  <a:schemeClr val="tx1"/>
                </a:solidFill>
                <a:effectLst/>
              </a:rPr>
              <a:t>The meeting structure according to Robert’s Rules of Order is dictated by an agenda </a:t>
            </a:r>
          </a:p>
          <a:p>
            <a:pPr marL="171450" indent="-171450">
              <a:buFont typeface="Arial" panose="020B0604020202020204" pitchFamily="34" charset="0"/>
              <a:buChar char="•"/>
            </a:pPr>
            <a:endParaRPr lang="en-US" sz="2400" b="0" i="0" dirty="0">
              <a:solidFill>
                <a:schemeClr val="tx1"/>
              </a:solidFill>
              <a:effectLst/>
            </a:endParaRPr>
          </a:p>
          <a:p>
            <a:pPr marL="457200" indent="-457200">
              <a:buFont typeface="Arial" panose="020B0604020202020204" pitchFamily="34" charset="0"/>
              <a:buChar char="•"/>
            </a:pPr>
            <a:r>
              <a:rPr lang="en-US" sz="2400" b="0" i="0" dirty="0">
                <a:solidFill>
                  <a:schemeClr val="tx1"/>
                </a:solidFill>
                <a:effectLst/>
              </a:rPr>
              <a:t>An agenda is a list of items to be discussed in chronological order</a:t>
            </a:r>
          </a:p>
          <a:p>
            <a:endParaRPr lang="en-US" sz="2400" b="0" i="0" dirty="0">
              <a:solidFill>
                <a:schemeClr val="tx1"/>
              </a:solidFill>
              <a:effectLst/>
            </a:endParaRPr>
          </a:p>
          <a:p>
            <a:pPr marL="457200" indent="-457200">
              <a:buFont typeface="Arial" panose="020B0604020202020204" pitchFamily="34" charset="0"/>
              <a:buChar char="•"/>
            </a:pPr>
            <a:r>
              <a:rPr lang="en-US" sz="2400" b="0" i="0" dirty="0">
                <a:solidFill>
                  <a:schemeClr val="tx1"/>
                </a:solidFill>
                <a:effectLst/>
              </a:rPr>
              <a:t>Creating an agenda also protects a new item from being added once the meeting has begun and helps maintain the flow of the meeting</a:t>
            </a:r>
            <a:endParaRPr lang="en-US" sz="2400" dirty="0">
              <a:solidFill>
                <a:schemeClr val="tx1"/>
              </a:solidFill>
            </a:endParaRPr>
          </a:p>
        </p:txBody>
      </p:sp>
      <p:sp>
        <p:nvSpPr>
          <p:cNvPr id="17" name="Rectangle 16">
            <a:extLst>
              <a:ext uri="{FF2B5EF4-FFF2-40B4-BE49-F238E27FC236}">
                <a16:creationId xmlns:a16="http://schemas.microsoft.com/office/drawing/2014/main"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19" name="Title 1">
            <a:extLst>
              <a:ext uri="{FF2B5EF4-FFF2-40B4-BE49-F238E27FC236}">
                <a16:creationId xmlns:a16="http://schemas.microsoft.com/office/drawing/2014/main" id="{E199600F-A17E-4354-A7AB-0CC2A43A9354}"/>
              </a:ext>
            </a:extLst>
          </p:cNvPr>
          <p:cNvSpPr txBox="1">
            <a:spLocks/>
          </p:cNvSpPr>
          <p:nvPr/>
        </p:nvSpPr>
        <p:spPr>
          <a:xfrm>
            <a:off x="236592" y="277006"/>
            <a:ext cx="9912828" cy="833663"/>
          </a:xfrm>
          <a:prstGeom prst="rect">
            <a:avLst/>
          </a:prstGeom>
          <a:solidFill>
            <a:schemeClr val="accent2">
              <a:lumMod val="50000"/>
            </a:schemeClr>
          </a:solidFill>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3                             </a:t>
            </a:r>
            <a:r>
              <a:rPr lang="en-US" sz="3200" b="1" dirty="0"/>
              <a:t>ROBERT’S RULES OF ORDER</a:t>
            </a:r>
          </a:p>
        </p:txBody>
      </p:sp>
      <p:sp>
        <p:nvSpPr>
          <p:cNvPr id="34" name="Rectangle 3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5" name="Isosceles Triangle 34">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40" name="Rectangle 3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80C863FC-23D7-55A7-63CD-0CA13141D5CD}"/>
              </a:ext>
            </a:extLst>
          </p:cNvPr>
          <p:cNvSpPr>
            <a:spLocks noGrp="1"/>
          </p:cNvSpPr>
          <p:nvPr>
            <p:ph type="sldNum" sz="quarter" idx="10"/>
          </p:nvPr>
        </p:nvSpPr>
        <p:spPr/>
        <p:txBody>
          <a:bodyPr/>
          <a:lstStyle/>
          <a:p>
            <a:r>
              <a:rPr lang="en-US"/>
              <a:t>PAGE </a:t>
            </a:r>
            <a:fld id="{4A9B5881-4007-4345-955A-79C2656F0C49}" type="slidenum">
              <a:rPr lang="en-US" smtClean="0"/>
              <a:pPr/>
              <a:t>23</a:t>
            </a:fld>
            <a:endParaRPr lang="en-US" dirty="0"/>
          </a:p>
        </p:txBody>
      </p:sp>
    </p:spTree>
    <p:extLst>
      <p:ext uri="{BB962C8B-B14F-4D97-AF65-F5344CB8AC3E}">
        <p14:creationId xmlns:p14="http://schemas.microsoft.com/office/powerpoint/2010/main" val="661993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64909" y="-22397"/>
            <a:ext cx="10207389" cy="1449216"/>
          </a:xfrm>
        </p:spPr>
        <p:txBody>
          <a:bodyPr/>
          <a:lstStyle/>
          <a:p>
            <a:r>
              <a:rPr lang="en-US" b="1" dirty="0"/>
              <a:t>TOPIC  3  			</a:t>
            </a:r>
            <a:r>
              <a:rPr kumimoji="0" lang="en-US" sz="4000" i="0" u="none" strike="noStrike" kern="1200" cap="none" spc="0" normalizeH="0" baseline="0" noProof="0" dirty="0">
                <a:ln>
                  <a:noFill/>
                </a:ln>
                <a:effectLst/>
                <a:uLnTx/>
                <a:uFillTx/>
                <a:latin typeface="Calibri"/>
                <a:ea typeface="+mn-ea"/>
                <a:cs typeface="+mn-cs"/>
              </a:rPr>
              <a:t>PREP</a:t>
            </a:r>
            <a:r>
              <a:rPr lang="en-US" sz="4000" dirty="0">
                <a:latin typeface="Calibri"/>
              </a:rPr>
              <a:t>ARING YOURSELF </a:t>
            </a:r>
            <a:r>
              <a:rPr lang="en-US" b="1" dirty="0"/>
              <a:t> 	</a:t>
            </a:r>
            <a:endParaRPr lang="en-US" sz="2800" b="1" dirty="0"/>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4479E4EF-2EA5-4770-BD6D-20588FB505CD}"/>
              </a:ext>
            </a:extLst>
          </p:cNvPr>
          <p:cNvSpPr txBox="1"/>
          <p:nvPr/>
        </p:nvSpPr>
        <p:spPr>
          <a:xfrm>
            <a:off x="570862" y="2025304"/>
            <a:ext cx="8907408" cy="25201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endParaRPr lang="en-US" sz="900" dirty="0">
              <a:latin typeface="Calibri"/>
            </a:endParaRP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effectLst/>
                <a:uLnTx/>
                <a:uFillTx/>
                <a:latin typeface="Calibri"/>
                <a:ea typeface="+mn-ea"/>
                <a:cs typeface="+mn-cs"/>
              </a:rPr>
              <a:t>PREP</a:t>
            </a:r>
            <a:r>
              <a:rPr lang="en-US" sz="2400" dirty="0">
                <a:latin typeface="Calibri"/>
              </a:rPr>
              <a:t>ARING YOURSELF</a:t>
            </a:r>
            <a:endParaRPr kumimoji="0" lang="en-US" sz="240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effectLst/>
                <a:uLnTx/>
                <a:uFillTx/>
                <a:latin typeface="Calibri"/>
                <a:ea typeface="+mn-ea"/>
                <a:cs typeface="+mn-cs"/>
              </a:rPr>
              <a:t>_____  Review Policy 1.3</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effectLst/>
                <a:uLnTx/>
                <a:uFillTx/>
                <a:latin typeface="Calibri"/>
                <a:ea typeface="+mn-ea"/>
                <a:cs typeface="+mn-cs"/>
              </a:rPr>
              <a:t>_____  Review School Bylaws </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effectLst/>
                <a:uLnTx/>
                <a:uFillTx/>
                <a:latin typeface="Calibri"/>
                <a:ea typeface="+mn-ea"/>
                <a:cs typeface="+mn-cs"/>
              </a:rPr>
              <a:t>_____	Fill out volunteer form  </a:t>
            </a:r>
            <a:r>
              <a:rPr kumimoji="0" lang="en-US" sz="2400" i="0" u="none" strike="noStrike" kern="1200" cap="none" spc="0" normalizeH="0" baseline="0" noProof="0" dirty="0">
                <a:ln>
                  <a:noFill/>
                </a:ln>
                <a:solidFill>
                  <a:srgbClr val="FFFFFF"/>
                </a:solidFill>
                <a:effectLst/>
                <a:uLnTx/>
                <a:uFillTx/>
                <a:latin typeface="Calibri"/>
                <a:ea typeface="+mn-ea"/>
                <a:cs typeface="+mn-cs"/>
                <a:hlinkClick r:id="rId3"/>
              </a:rPr>
              <a:t>Volunteer Application</a:t>
            </a:r>
            <a:endParaRPr kumimoji="0" lang="en-US" sz="240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sng" strike="noStrike" kern="1200" cap="none" spc="0" normalizeH="0" baseline="0" noProof="0" dirty="0">
                <a:ln>
                  <a:noFill/>
                </a:ln>
                <a:solidFill>
                  <a:schemeClr val="tx1"/>
                </a:solidFill>
                <a:effectLst/>
                <a:uLnTx/>
                <a:uFillTx/>
                <a:latin typeface="Calibri"/>
                <a:ea typeface="+mn-ea"/>
                <a:cs typeface="+mn-cs"/>
              </a:rPr>
              <a:t>_____</a:t>
            </a:r>
            <a:r>
              <a:rPr kumimoji="0" lang="en-US" sz="2400" i="0" u="none" strike="noStrike" kern="1200" cap="none" spc="0" normalizeH="0" baseline="0" noProof="0" dirty="0">
                <a:ln>
                  <a:noFill/>
                </a:ln>
                <a:solidFill>
                  <a:schemeClr val="tx1"/>
                </a:solidFill>
                <a:effectLst/>
                <a:uLnTx/>
                <a:uFillTx/>
                <a:latin typeface="Calibri"/>
                <a:ea typeface="+mn-ea"/>
                <a:cs typeface="+mn-cs"/>
              </a:rPr>
              <a:t>  Prepare an agenda</a:t>
            </a:r>
            <a:endParaRPr kumimoji="0" lang="en-US" sz="2400" i="0" u="sng" strike="noStrike" kern="1200" cap="none" spc="0" normalizeH="0" baseline="0" noProof="0" dirty="0">
              <a:ln>
                <a:noFill/>
              </a:ln>
              <a:solidFill>
                <a:schemeClr val="tx1"/>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3" name="Isosceles Triangle 32">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67A347C3-16A0-BB7B-1805-A24260691657}"/>
              </a:ext>
            </a:extLst>
          </p:cNvPr>
          <p:cNvSpPr>
            <a:spLocks noGrp="1"/>
          </p:cNvSpPr>
          <p:nvPr>
            <p:ph type="sldNum" sz="quarter" idx="10"/>
          </p:nvPr>
        </p:nvSpPr>
        <p:spPr/>
        <p:txBody>
          <a:bodyPr/>
          <a:lstStyle/>
          <a:p>
            <a:r>
              <a:rPr lang="en-US"/>
              <a:t>PAGE </a:t>
            </a:r>
            <a:fld id="{4A9B5881-4007-4345-955A-79C2656F0C49}" type="slidenum">
              <a:rPr lang="en-US" smtClean="0"/>
              <a:pPr/>
              <a:t>24</a:t>
            </a:fld>
            <a:endParaRPr lang="en-US" dirty="0"/>
          </a:p>
        </p:txBody>
      </p:sp>
    </p:spTree>
    <p:extLst>
      <p:ext uri="{BB962C8B-B14F-4D97-AF65-F5344CB8AC3E}">
        <p14:creationId xmlns:p14="http://schemas.microsoft.com/office/powerpoint/2010/main" val="2609656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07314" y="422817"/>
            <a:ext cx="10515600" cy="772107"/>
          </a:xfrm>
        </p:spPr>
        <p:txBody>
          <a:bodyPr/>
          <a:lstStyle/>
          <a:p>
            <a:pPr algn="r"/>
            <a:r>
              <a:rPr lang="en-US" b="1" dirty="0"/>
              <a:t>TOPIC  4    		COMPONENTS OF A MEETING</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4136124325"/>
              </p:ext>
            </p:extLst>
          </p:nvPr>
        </p:nvGraphicFramePr>
        <p:xfrm>
          <a:off x="807314" y="1618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1C6F0AD-F8C2-48FF-AF0E-F5C56CD856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70791" y="1979170"/>
            <a:ext cx="1574225" cy="1356773"/>
          </a:xfrm>
          <a:prstGeom prst="rect">
            <a:avLst/>
          </a:prstGeom>
        </p:spPr>
      </p:pic>
      <p:sp>
        <p:nvSpPr>
          <p:cNvPr id="2" name="Arrow: Pentagon 1">
            <a:extLst>
              <a:ext uri="{FF2B5EF4-FFF2-40B4-BE49-F238E27FC236}">
                <a16:creationId xmlns:a16="http://schemas.microsoft.com/office/drawing/2014/main" id="{002AA625-3A1A-4758-96A6-1F8C3BAFAC81}"/>
              </a:ext>
            </a:extLst>
          </p:cNvPr>
          <p:cNvSpPr/>
          <p:nvPr/>
        </p:nvSpPr>
        <p:spPr>
          <a:xfrm>
            <a:off x="1561505" y="2088354"/>
            <a:ext cx="2040392"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noProof="1">
                <a:solidFill>
                  <a:schemeClr val="bg1"/>
                </a:solidFill>
              </a:rPr>
              <a:t>Agenda</a:t>
            </a:r>
          </a:p>
        </p:txBody>
      </p:sp>
      <p:sp>
        <p:nvSpPr>
          <p:cNvPr id="14" name="Arrow: Pentagon 13">
            <a:extLst>
              <a:ext uri="{FF2B5EF4-FFF2-40B4-BE49-F238E27FC236}">
                <a16:creationId xmlns:a16="http://schemas.microsoft.com/office/drawing/2014/main" id="{5C00B67C-25F5-439D-B264-A447FCE36BA1}"/>
              </a:ext>
            </a:extLst>
          </p:cNvPr>
          <p:cNvSpPr/>
          <p:nvPr/>
        </p:nvSpPr>
        <p:spPr>
          <a:xfrm>
            <a:off x="5014032" y="2088353"/>
            <a:ext cx="2040392"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711200">
              <a:lnSpc>
                <a:spcPct val="100000"/>
              </a:lnSpc>
              <a:spcBef>
                <a:spcPct val="0"/>
              </a:spcBef>
              <a:spcAft>
                <a:spcPct val="35000"/>
              </a:spcAft>
              <a:buNone/>
            </a:pPr>
            <a:r>
              <a:rPr lang="en-US" sz="3600" kern="1200" noProof="1">
                <a:solidFill>
                  <a:schemeClr val="bg1"/>
                </a:solidFill>
              </a:rPr>
              <a:t>Minutes</a:t>
            </a:r>
            <a:endParaRPr lang="en-US" sz="3600" kern="1200" dirty="0">
              <a:solidFill>
                <a:srgbClr val="FFFFFF"/>
              </a:solidFill>
              <a:latin typeface="Calibri"/>
              <a:ea typeface="+mn-ea"/>
              <a:cs typeface="+mn-cs"/>
            </a:endParaRPr>
          </a:p>
        </p:txBody>
      </p:sp>
      <p:sp>
        <p:nvSpPr>
          <p:cNvPr id="15" name="Arrow: Pentagon 14">
            <a:extLst>
              <a:ext uri="{FF2B5EF4-FFF2-40B4-BE49-F238E27FC236}">
                <a16:creationId xmlns:a16="http://schemas.microsoft.com/office/drawing/2014/main" id="{36217A20-736D-42DA-9940-D1B0FEE05CCB}"/>
              </a:ext>
            </a:extLst>
          </p:cNvPr>
          <p:cNvSpPr/>
          <p:nvPr/>
        </p:nvSpPr>
        <p:spPr>
          <a:xfrm>
            <a:off x="8770792" y="2079197"/>
            <a:ext cx="2063174"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711200">
              <a:lnSpc>
                <a:spcPct val="100000"/>
              </a:lnSpc>
              <a:spcBef>
                <a:spcPct val="0"/>
              </a:spcBef>
              <a:spcAft>
                <a:spcPct val="35000"/>
              </a:spcAft>
              <a:buNone/>
            </a:pPr>
            <a:r>
              <a:rPr lang="en-US" sz="3600" kern="1200" dirty="0">
                <a:solidFill>
                  <a:srgbClr val="FFFFFF"/>
                </a:solidFill>
                <a:latin typeface="+mn-lt"/>
                <a:ea typeface="+mn-ea"/>
                <a:cs typeface="+mn-cs"/>
              </a:rPr>
              <a:t>Motions</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4" name="Slide Number Placeholder 3">
            <a:extLst>
              <a:ext uri="{FF2B5EF4-FFF2-40B4-BE49-F238E27FC236}">
                <a16:creationId xmlns:a16="http://schemas.microsoft.com/office/drawing/2014/main" id="{14259CBD-B088-BF9B-E5FE-20180EA0F49B}"/>
              </a:ext>
            </a:extLst>
          </p:cNvPr>
          <p:cNvSpPr>
            <a:spLocks noGrp="1"/>
          </p:cNvSpPr>
          <p:nvPr>
            <p:ph type="sldNum" sz="quarter" idx="10"/>
          </p:nvPr>
        </p:nvSpPr>
        <p:spPr/>
        <p:txBody>
          <a:bodyPr/>
          <a:lstStyle/>
          <a:p>
            <a:r>
              <a:rPr lang="en-US"/>
              <a:t>PAGE </a:t>
            </a:r>
            <a:fld id="{4A9B5881-4007-4345-955A-79C2656F0C49}" type="slidenum">
              <a:rPr lang="en-US" smtClean="0"/>
              <a:pPr/>
              <a:t>25</a:t>
            </a:fld>
            <a:endParaRPr lang="en-US" dirty="0"/>
          </a:p>
        </p:txBody>
      </p:sp>
    </p:spTree>
    <p:extLst>
      <p:ext uri="{BB962C8B-B14F-4D97-AF65-F5344CB8AC3E}">
        <p14:creationId xmlns:p14="http://schemas.microsoft.com/office/powerpoint/2010/main" val="3718410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4C3A1252-EA06-41F8-9089-690B61863368}"/>
              </a:ext>
            </a:extLst>
          </p:cNvPr>
          <p:cNvSpPr txBox="1"/>
          <p:nvPr/>
        </p:nvSpPr>
        <p:spPr>
          <a:xfrm>
            <a:off x="421535" y="1390884"/>
            <a:ext cx="9402767"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ase"/>
            <a:r>
              <a:rPr lang="en-US" sz="2800" dirty="0">
                <a:solidFill>
                  <a:schemeClr val="tx1"/>
                </a:solidFill>
              </a:rPr>
              <a:t>Step 1:	Meetings must be advertised.</a:t>
            </a:r>
          </a:p>
          <a:p>
            <a:pPr fontAlgn="base"/>
            <a:endParaRPr lang="en-US" sz="1000" dirty="0">
              <a:solidFill>
                <a:schemeClr val="tx1"/>
              </a:solidFill>
            </a:endParaRPr>
          </a:p>
          <a:p>
            <a:pPr fontAlgn="base"/>
            <a:r>
              <a:rPr lang="en-US" sz="2800" dirty="0">
                <a:solidFill>
                  <a:schemeClr val="tx1"/>
                </a:solidFill>
              </a:rPr>
              <a:t>The Principal will advise the SAF chair who to contact to have their meetings advertised on the school website, marquee, social media outlets and ParentLink,  who will be making their copies, and who will upload their information onto the SAC Upload Center.					</a:t>
            </a:r>
            <a:endParaRPr lang="en-US" dirty="0">
              <a:solidFill>
                <a:schemeClr val="tx1"/>
              </a:solidFill>
            </a:endParaRPr>
          </a:p>
          <a:p>
            <a:pPr marL="0" indent="0" algn="ctr" fontAlgn="base">
              <a:buNone/>
            </a:pPr>
            <a:endParaRPr lang="en-US" dirty="0">
              <a:solidFill>
                <a:schemeClr val="tx1"/>
              </a:solidFill>
            </a:endParaRPr>
          </a:p>
          <a:p>
            <a:pPr algn="r" fontAlgn="base"/>
            <a:r>
              <a:rPr lang="en-US" sz="2000" dirty="0">
                <a:solidFill>
                  <a:schemeClr val="tx1"/>
                </a:solidFill>
              </a:rPr>
              <a:t>Sunshine Law. </a:t>
            </a:r>
            <a:r>
              <a:rPr lang="en-US" sz="1800" dirty="0">
                <a:solidFill>
                  <a:schemeClr val="tx1"/>
                </a:solidFill>
                <a:hlinkClick r:id="rId3">
                  <a:extLst>
                    <a:ext uri="{A12FA001-AC4F-418D-AE19-62706E023703}">
                      <ahyp:hlinkClr xmlns:ahyp="http://schemas.microsoft.com/office/drawing/2018/hyperlinkcolor" val="tx"/>
                    </a:ext>
                  </a:extLst>
                </a:hlinkClick>
              </a:rPr>
              <a:t>(286.0105 F.S.)</a:t>
            </a:r>
            <a:endParaRPr lang="en-US" sz="1800" b="1" dirty="0">
              <a:solidFill>
                <a:schemeClr val="tx1"/>
              </a:solidFill>
            </a:endParaRPr>
          </a:p>
          <a:p>
            <a:pPr marL="0" indent="0" algn="r" fontAlgn="base">
              <a:buNone/>
            </a:pPr>
            <a:endParaRPr lang="en-US" dirty="0">
              <a:solidFill>
                <a:schemeClr val="tx1"/>
              </a:solidFill>
            </a:endParaRPr>
          </a:p>
          <a:p>
            <a:pPr marL="0" indent="0" algn="ctr" fontAlgn="base">
              <a:buNone/>
            </a:pPr>
            <a:endParaRPr lang="en-US" dirty="0">
              <a:solidFill>
                <a:schemeClr val="bg1"/>
              </a:solidFill>
            </a:endParaRPr>
          </a:p>
        </p:txBody>
      </p:sp>
      <p:sp>
        <p:nvSpPr>
          <p:cNvPr id="20" name="Rectangle 19">
            <a:extLst>
              <a:ext uri="{FF2B5EF4-FFF2-40B4-BE49-F238E27FC236}">
                <a16:creationId xmlns:a16="http://schemas.microsoft.com/office/drawing/2014/main" id="{305F2CE8-80BE-490C-9C12-A2885885D2DD}"/>
              </a:ext>
            </a:extLst>
          </p:cNvPr>
          <p:cNvSpPr/>
          <p:nvPr/>
        </p:nvSpPr>
        <p:spPr>
          <a:xfrm>
            <a:off x="10162013" y="3517"/>
            <a:ext cx="2029987"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1" name="Title 1">
            <a:extLst>
              <a:ext uri="{FF2B5EF4-FFF2-40B4-BE49-F238E27FC236}">
                <a16:creationId xmlns:a16="http://schemas.microsoft.com/office/drawing/2014/main" id="{E199600F-A17E-4354-A7AB-0CC2A43A9354}"/>
              </a:ext>
            </a:extLst>
          </p:cNvPr>
          <p:cNvSpPr txBox="1">
            <a:spLocks/>
          </p:cNvSpPr>
          <p:nvPr/>
        </p:nvSpPr>
        <p:spPr>
          <a:xfrm>
            <a:off x="157655" y="190241"/>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a:t>
            </a:r>
            <a:r>
              <a:rPr lang="en-US" sz="3600" b="1" dirty="0"/>
              <a:t>ADVERTISING</a:t>
            </a:r>
            <a:endParaRPr lang="en-US" sz="2800" b="1" dirty="0"/>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F7D3C8F8-CF39-4DFF-B57C-59AD89E9B844}"/>
              </a:ext>
            </a:extLst>
          </p:cNvPr>
          <p:cNvSpPr>
            <a:spLocks noGrp="1"/>
          </p:cNvSpPr>
          <p:nvPr>
            <p:ph type="sldNum" sz="quarter" idx="10"/>
          </p:nvPr>
        </p:nvSpPr>
        <p:spPr/>
        <p:txBody>
          <a:bodyPr/>
          <a:lstStyle/>
          <a:p>
            <a:r>
              <a:rPr lang="en-US"/>
              <a:t>PAGE </a:t>
            </a:r>
            <a:fld id="{4A9B5881-4007-4345-955A-79C2656F0C49}" type="slidenum">
              <a:rPr lang="en-US" smtClean="0"/>
              <a:pPr/>
              <a:t>26</a:t>
            </a:fld>
            <a:endParaRPr lang="en-US" dirty="0"/>
          </a:p>
        </p:txBody>
      </p:sp>
    </p:spTree>
    <p:extLst>
      <p:ext uri="{BB962C8B-B14F-4D97-AF65-F5344CB8AC3E}">
        <p14:creationId xmlns:p14="http://schemas.microsoft.com/office/powerpoint/2010/main" val="174910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4C3A1252-EA06-41F8-9089-690B61863368}"/>
              </a:ext>
            </a:extLst>
          </p:cNvPr>
          <p:cNvSpPr txBox="1"/>
          <p:nvPr/>
        </p:nvSpPr>
        <p:spPr>
          <a:xfrm>
            <a:off x="421535" y="1308996"/>
            <a:ext cx="9740478" cy="512448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fontAlgn="base"/>
            <a:r>
              <a:rPr lang="en-US" sz="2800" dirty="0">
                <a:solidFill>
                  <a:schemeClr val="tx1"/>
                </a:solidFill>
              </a:rPr>
              <a:t>Step 2:	Meetings must have an agenda.</a:t>
            </a:r>
          </a:p>
          <a:p>
            <a:pPr lvl="0" fontAlgn="base"/>
            <a:endParaRPr lang="en-US" sz="2800" dirty="0">
              <a:solidFill>
                <a:schemeClr val="tx1"/>
              </a:solidFill>
            </a:endParaRPr>
          </a:p>
          <a:p>
            <a:pPr lvl="0" fontAlgn="base"/>
            <a:r>
              <a:rPr lang="en-US" sz="2800" dirty="0">
                <a:solidFill>
                  <a:schemeClr val="tx1"/>
                </a:solidFill>
              </a:rPr>
              <a:t>An agenda has three main purposes:</a:t>
            </a:r>
          </a:p>
          <a:p>
            <a:pPr lvl="0" fontAlgn="base"/>
            <a:endParaRPr lang="en-US" sz="1100" dirty="0">
              <a:solidFill>
                <a:schemeClr val="tx1"/>
              </a:solidFill>
            </a:endParaRPr>
          </a:p>
          <a:p>
            <a:pPr marL="457200" indent="-457200" fontAlgn="base">
              <a:buFont typeface="Arial" panose="020B0604020202020204" pitchFamily="34" charset="0"/>
              <a:buChar char="•"/>
            </a:pPr>
            <a:r>
              <a:rPr lang="en-US" sz="2800" dirty="0">
                <a:solidFill>
                  <a:schemeClr val="tx1"/>
                </a:solidFill>
              </a:rPr>
              <a:t>It clarifies your objectives in holding the meeting</a:t>
            </a:r>
          </a:p>
          <a:p>
            <a:pPr marL="457200" indent="-457200" fontAlgn="base">
              <a:buFont typeface="Arial" panose="020B0604020202020204" pitchFamily="34" charset="0"/>
              <a:buChar char="•"/>
            </a:pPr>
            <a:endParaRPr lang="en-US" sz="1100" dirty="0">
              <a:solidFill>
                <a:schemeClr val="tx1"/>
              </a:solidFill>
            </a:endParaRPr>
          </a:p>
          <a:p>
            <a:pPr marL="457200" indent="-457200" fontAlgn="base">
              <a:buFont typeface="Arial" panose="020B0604020202020204" pitchFamily="34" charset="0"/>
              <a:buChar char="•"/>
            </a:pPr>
            <a:r>
              <a:rPr lang="en-US" sz="2800" dirty="0">
                <a:solidFill>
                  <a:schemeClr val="tx1"/>
                </a:solidFill>
              </a:rPr>
              <a:t>It helps participants prepare for the meeting</a:t>
            </a:r>
          </a:p>
          <a:p>
            <a:pPr marL="457200" indent="-457200" fontAlgn="base">
              <a:buFont typeface="Arial" panose="020B0604020202020204" pitchFamily="34" charset="0"/>
              <a:buChar char="•"/>
            </a:pPr>
            <a:endParaRPr lang="en-US" sz="1100" dirty="0">
              <a:solidFill>
                <a:schemeClr val="tx1"/>
              </a:solidFill>
            </a:endParaRPr>
          </a:p>
          <a:p>
            <a:pPr marL="457200" indent="-457200" fontAlgn="base">
              <a:buFont typeface="Arial" panose="020B0604020202020204" pitchFamily="34" charset="0"/>
              <a:buChar char="•"/>
            </a:pPr>
            <a:r>
              <a:rPr lang="en-US" sz="2800" dirty="0">
                <a:solidFill>
                  <a:schemeClr val="tx1"/>
                </a:solidFill>
              </a:rPr>
              <a:t>It provides a guideline during the meeting</a:t>
            </a:r>
          </a:p>
          <a:p>
            <a:pPr fontAlgn="base"/>
            <a:endParaRPr lang="en-US" sz="2400" dirty="0">
              <a:solidFill>
                <a:schemeClr val="tx1"/>
              </a:solidFill>
            </a:endParaRPr>
          </a:p>
          <a:p>
            <a:pPr fontAlgn="base"/>
            <a:r>
              <a:rPr lang="en-US" sz="2400" i="1" dirty="0">
                <a:solidFill>
                  <a:schemeClr val="tx1"/>
                </a:solidFill>
              </a:rPr>
              <a:t>Specific or generic items to be considered and order of discussion  </a:t>
            </a:r>
          </a:p>
          <a:p>
            <a:pPr fontAlgn="base"/>
            <a:r>
              <a:rPr lang="en-US" sz="2400" i="1" dirty="0">
                <a:solidFill>
                  <a:schemeClr val="tx1"/>
                </a:solidFill>
              </a:rPr>
              <a:t>may be placed on the agenda.</a:t>
            </a:r>
          </a:p>
          <a:p>
            <a:pPr marL="457200" indent="-457200" fontAlgn="base">
              <a:buFont typeface="+mj-lt"/>
              <a:buAutoNum type="arabicPeriod"/>
            </a:pPr>
            <a:endParaRPr lang="en-US" dirty="0">
              <a:solidFill>
                <a:schemeClr val="bg1"/>
              </a:solidFill>
            </a:endParaRPr>
          </a:p>
          <a:p>
            <a:pPr marL="0" indent="0" algn="ctr" fontAlgn="base">
              <a:buNone/>
            </a:pPr>
            <a:endParaRPr lang="en-US" dirty="0">
              <a:solidFill>
                <a:schemeClr val="bg1"/>
              </a:solidFill>
            </a:endParaRPr>
          </a:p>
          <a:p>
            <a:pPr marL="0" indent="0" algn="ctr" fontAlgn="base">
              <a:buNone/>
            </a:pPr>
            <a:endParaRPr lang="en-US" dirty="0">
              <a:solidFill>
                <a:schemeClr val="bg1"/>
              </a:solidFill>
            </a:endParaRPr>
          </a:p>
        </p:txBody>
      </p:sp>
      <p:sp>
        <p:nvSpPr>
          <p:cNvPr id="18" name="Rectangle 17">
            <a:extLst>
              <a:ext uri="{FF2B5EF4-FFF2-40B4-BE49-F238E27FC236}">
                <a16:creationId xmlns:a16="http://schemas.microsoft.com/office/drawing/2014/main" id="{305F2CE8-80BE-490C-9C12-A2885885D2DD}"/>
              </a:ext>
            </a:extLst>
          </p:cNvPr>
          <p:cNvSpPr/>
          <p:nvPr/>
        </p:nvSpPr>
        <p:spPr>
          <a:xfrm>
            <a:off x="10162013" y="-1"/>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3" name="Title 1">
            <a:extLst>
              <a:ext uri="{FF2B5EF4-FFF2-40B4-BE49-F238E27FC236}">
                <a16:creationId xmlns:a16="http://schemas.microsoft.com/office/drawing/2014/main" id="{E199600F-A17E-4354-A7AB-0CC2A43A9354}"/>
              </a:ext>
            </a:extLst>
          </p:cNvPr>
          <p:cNvSpPr txBox="1">
            <a:spLocks/>
          </p:cNvSpPr>
          <p:nvPr/>
        </p:nvSpPr>
        <p:spPr>
          <a:xfrm>
            <a:off x="158415" y="158710"/>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AGENDA	</a:t>
            </a:r>
            <a:endParaRPr lang="en-US" sz="2800" b="1" dirty="0"/>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3EB5DCE5-2899-4D98-F1E2-AEC560C8D536}"/>
              </a:ext>
            </a:extLst>
          </p:cNvPr>
          <p:cNvSpPr>
            <a:spLocks noGrp="1"/>
          </p:cNvSpPr>
          <p:nvPr>
            <p:ph type="sldNum" sz="quarter" idx="10"/>
          </p:nvPr>
        </p:nvSpPr>
        <p:spPr/>
        <p:txBody>
          <a:bodyPr/>
          <a:lstStyle/>
          <a:p>
            <a:r>
              <a:rPr lang="en-US"/>
              <a:t>PAGE </a:t>
            </a:r>
            <a:fld id="{4A9B5881-4007-4345-955A-79C2656F0C49}" type="slidenum">
              <a:rPr lang="en-US" smtClean="0"/>
              <a:pPr/>
              <a:t>27</a:t>
            </a:fld>
            <a:endParaRPr lang="en-US" dirty="0"/>
          </a:p>
        </p:txBody>
      </p:sp>
    </p:spTree>
    <p:extLst>
      <p:ext uri="{BB962C8B-B14F-4D97-AF65-F5344CB8AC3E}">
        <p14:creationId xmlns:p14="http://schemas.microsoft.com/office/powerpoint/2010/main" val="3858881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0641-E44F-8990-51F7-8A299B0242AF}"/>
              </a:ext>
            </a:extLst>
          </p:cNvPr>
          <p:cNvSpPr>
            <a:spLocks noGrp="1"/>
          </p:cNvSpPr>
          <p:nvPr>
            <p:ph type="title"/>
          </p:nvPr>
        </p:nvSpPr>
        <p:spPr>
          <a:xfrm>
            <a:off x="838200" y="641855"/>
            <a:ext cx="10515600" cy="772107"/>
          </a:xfrm>
        </p:spPr>
        <p:txBody>
          <a:bodyPr/>
          <a:lstStyle/>
          <a:p>
            <a:r>
              <a:rPr lang="en-US" dirty="0"/>
              <a:t>TOPIC 4						</a:t>
            </a:r>
            <a:r>
              <a:rPr lang="en-US" b="1" dirty="0"/>
              <a:t>AGENDA OUTLINE</a:t>
            </a:r>
          </a:p>
        </p:txBody>
      </p:sp>
      <p:sp>
        <p:nvSpPr>
          <p:cNvPr id="3" name="Content Placeholder 2">
            <a:extLst>
              <a:ext uri="{FF2B5EF4-FFF2-40B4-BE49-F238E27FC236}">
                <a16:creationId xmlns:a16="http://schemas.microsoft.com/office/drawing/2014/main" id="{18E739AA-EB1C-EEE1-63D3-CF92D27F9CEE}"/>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r>
              <a:rPr lang="en-US" sz="2800" dirty="0">
                <a:solidFill>
                  <a:schemeClr val="tx1"/>
                </a:solidFill>
              </a:rPr>
              <a:t>Step 2: What goes on an agenda.</a:t>
            </a:r>
          </a:p>
          <a:p>
            <a:pPr marL="0" indent="0">
              <a:buNone/>
            </a:pPr>
            <a:endParaRPr lang="en-US" sz="2800" i="1" dirty="0">
              <a:solidFill>
                <a:schemeClr val="tx1"/>
              </a:solidFill>
            </a:endParaRPr>
          </a:p>
          <a:p>
            <a:r>
              <a:rPr lang="en-US" sz="2800" i="1" dirty="0">
                <a:solidFill>
                  <a:schemeClr val="tx1"/>
                </a:solidFill>
              </a:rPr>
              <a:t>Name of  Organization:</a:t>
            </a:r>
            <a:r>
              <a:rPr lang="en-US" sz="2800" dirty="0">
                <a:solidFill>
                  <a:schemeClr val="tx1"/>
                </a:solidFill>
              </a:rPr>
              <a:t>   	ABC Elementary School</a:t>
            </a:r>
            <a:br>
              <a:rPr lang="en-US" sz="2800" dirty="0">
                <a:solidFill>
                  <a:schemeClr val="tx1"/>
                </a:solidFill>
              </a:rPr>
            </a:br>
            <a:r>
              <a:rPr lang="en-US" sz="2800" i="1" dirty="0">
                <a:solidFill>
                  <a:schemeClr val="tx1"/>
                </a:solidFill>
              </a:rPr>
              <a:t>Name of Group:</a:t>
            </a:r>
            <a:r>
              <a:rPr lang="en-US" sz="2800" dirty="0">
                <a:solidFill>
                  <a:schemeClr val="tx1"/>
                </a:solidFill>
              </a:rPr>
              <a:t>			School Advisory Forum Agenda</a:t>
            </a:r>
            <a:br>
              <a:rPr lang="en-US" sz="2800" dirty="0">
                <a:solidFill>
                  <a:schemeClr val="tx1"/>
                </a:solidFill>
              </a:rPr>
            </a:br>
            <a:r>
              <a:rPr lang="en-US" sz="2800" i="1" dirty="0">
                <a:solidFill>
                  <a:schemeClr val="tx1"/>
                </a:solidFill>
              </a:rPr>
              <a:t>Location:</a:t>
            </a:r>
            <a:r>
              <a:rPr lang="en-US" sz="2800" dirty="0">
                <a:solidFill>
                  <a:schemeClr val="tx1"/>
                </a:solidFill>
              </a:rPr>
              <a:t>				123 Elm Lane, Ft. Lauderdale FL 33333</a:t>
            </a:r>
            <a:br>
              <a:rPr lang="en-US" sz="2800" dirty="0">
                <a:solidFill>
                  <a:schemeClr val="tx1"/>
                </a:solidFill>
              </a:rPr>
            </a:br>
            <a:r>
              <a:rPr lang="en-US" sz="2800" i="1" dirty="0">
                <a:solidFill>
                  <a:schemeClr val="tx1"/>
                </a:solidFill>
              </a:rPr>
              <a:t>Type of meeting:</a:t>
            </a:r>
            <a:r>
              <a:rPr lang="en-US" sz="2800" dirty="0">
                <a:solidFill>
                  <a:schemeClr val="tx1"/>
                </a:solidFill>
              </a:rPr>
              <a:t>			General Meeting</a:t>
            </a:r>
            <a:br>
              <a:rPr lang="en-US" sz="2800" dirty="0">
                <a:solidFill>
                  <a:schemeClr val="tx1"/>
                </a:solidFill>
              </a:rPr>
            </a:br>
            <a:r>
              <a:rPr lang="en-US" sz="2800" i="1" dirty="0">
                <a:solidFill>
                  <a:schemeClr val="tx1"/>
                </a:solidFill>
              </a:rPr>
              <a:t>Time:</a:t>
            </a:r>
            <a:r>
              <a:rPr lang="en-US" sz="2800" dirty="0">
                <a:solidFill>
                  <a:schemeClr val="tx1"/>
                </a:solidFill>
              </a:rPr>
              <a:t>				September 22, 2021 – 7 P.M</a:t>
            </a:r>
          </a:p>
          <a:p>
            <a:endParaRPr lang="en-US" dirty="0"/>
          </a:p>
        </p:txBody>
      </p:sp>
      <p:sp>
        <p:nvSpPr>
          <p:cNvPr id="4" name="Slide Number Placeholder 3">
            <a:extLst>
              <a:ext uri="{FF2B5EF4-FFF2-40B4-BE49-F238E27FC236}">
                <a16:creationId xmlns:a16="http://schemas.microsoft.com/office/drawing/2014/main" id="{A8685E20-73EB-3F96-EDEE-30760A8103CD}"/>
              </a:ext>
            </a:extLst>
          </p:cNvPr>
          <p:cNvSpPr>
            <a:spLocks noGrp="1"/>
          </p:cNvSpPr>
          <p:nvPr>
            <p:ph type="sldNum" sz="quarter" idx="10"/>
          </p:nvPr>
        </p:nvSpPr>
        <p:spPr/>
        <p:txBody>
          <a:bodyPr/>
          <a:lstStyle/>
          <a:p>
            <a:r>
              <a:rPr lang="en-US"/>
              <a:t>PAGE </a:t>
            </a:r>
            <a:fld id="{4A9B5881-4007-4345-955A-79C2656F0C49}" type="slidenum">
              <a:rPr lang="en-US" smtClean="0"/>
              <a:pPr/>
              <a:t>28</a:t>
            </a:fld>
            <a:endParaRPr lang="en-US" dirty="0"/>
          </a:p>
        </p:txBody>
      </p:sp>
    </p:spTree>
    <p:extLst>
      <p:ext uri="{BB962C8B-B14F-4D97-AF65-F5344CB8AC3E}">
        <p14:creationId xmlns:p14="http://schemas.microsoft.com/office/powerpoint/2010/main" val="1134991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6" name="TextBox 15">
            <a:extLst>
              <a:ext uri="{FF2B5EF4-FFF2-40B4-BE49-F238E27FC236}">
                <a16:creationId xmlns:a16="http://schemas.microsoft.com/office/drawing/2014/main" id="{A3D7B107-3499-45F7-A673-702BF63F04F9}"/>
              </a:ext>
            </a:extLst>
          </p:cNvPr>
          <p:cNvSpPr txBox="1"/>
          <p:nvPr/>
        </p:nvSpPr>
        <p:spPr>
          <a:xfrm>
            <a:off x="157433" y="1151056"/>
            <a:ext cx="9765798" cy="541071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20000"/>
              </a:lnSpc>
            </a:pPr>
            <a:r>
              <a:rPr lang="en-US" b="1" dirty="0"/>
              <a:t>Call to order:</a:t>
            </a:r>
            <a:r>
              <a:rPr lang="en-US" dirty="0"/>
              <a:t>		Note the time the meeting was called to order.</a:t>
            </a:r>
          </a:p>
          <a:p>
            <a:pPr>
              <a:lnSpc>
                <a:spcPct val="120000"/>
              </a:lnSpc>
            </a:pPr>
            <a:r>
              <a:rPr lang="en-US" b="1" dirty="0"/>
              <a:t>Introductions:</a:t>
            </a:r>
            <a:r>
              <a:rPr lang="en-US" dirty="0"/>
              <a:t>		If the group is small then everyone can introduce themselves. </a:t>
            </a:r>
          </a:p>
          <a:p>
            <a:pPr>
              <a:lnSpc>
                <a:spcPct val="120000"/>
              </a:lnSpc>
            </a:pPr>
            <a:r>
              <a:rPr lang="en-US" b="1" dirty="0"/>
              <a:t>Approval of minutes: </a:t>
            </a:r>
            <a:r>
              <a:rPr lang="en-US" dirty="0"/>
              <a:t>	</a:t>
            </a:r>
            <a:r>
              <a:rPr lang="en-US" b="0" dirty="0">
                <a:effectLst/>
              </a:rPr>
              <a:t>The chairperson can obtain unanimous consent 		               		                                   immediately if no one has any comments or amendments, or  after    	                                   corrections are made. </a:t>
            </a:r>
          </a:p>
          <a:p>
            <a:pPr>
              <a:lnSpc>
                <a:spcPct val="120000"/>
              </a:lnSpc>
            </a:pPr>
            <a:r>
              <a:rPr lang="en-US" b="1" dirty="0"/>
              <a:t>Reports:  			</a:t>
            </a:r>
            <a:r>
              <a:rPr lang="en-US" dirty="0"/>
              <a:t>Principal Report and any other Committee that has an item to report on .</a:t>
            </a:r>
          </a:p>
          <a:p>
            <a:pPr>
              <a:lnSpc>
                <a:spcPct val="120000"/>
              </a:lnSpc>
            </a:pPr>
            <a:r>
              <a:rPr lang="en-US" b="1" dirty="0"/>
              <a:t>Presentation: 		</a:t>
            </a:r>
            <a:r>
              <a:rPr lang="en-US" dirty="0"/>
              <a:t>Information from the  Area Advisory can be  presented for 					discussion at this time or guest speaker.</a:t>
            </a:r>
          </a:p>
          <a:p>
            <a:pPr>
              <a:lnSpc>
                <a:spcPct val="120000"/>
              </a:lnSpc>
            </a:pPr>
            <a:r>
              <a:rPr lang="en-US" b="1" dirty="0"/>
              <a:t>Unfinished Business: </a:t>
            </a:r>
            <a:r>
              <a:rPr lang="en-US" dirty="0"/>
              <a:t> 	Information from the last meeting that was not resolved.</a:t>
            </a:r>
            <a:endParaRPr lang="en-US" b="1" dirty="0"/>
          </a:p>
          <a:p>
            <a:pPr>
              <a:lnSpc>
                <a:spcPct val="120000"/>
              </a:lnSpc>
            </a:pPr>
            <a:r>
              <a:rPr lang="en-US" b="1" dirty="0"/>
              <a:t>New Business: 		</a:t>
            </a:r>
            <a:r>
              <a:rPr lang="en-US" dirty="0"/>
              <a:t>Present issue(s) from  Area Advisory Council when feedback has been 			requested. Is there any further business to come before the meeting?</a:t>
            </a:r>
          </a:p>
          <a:p>
            <a:pPr>
              <a:lnSpc>
                <a:spcPct val="120000"/>
              </a:lnSpc>
            </a:pPr>
            <a:r>
              <a:rPr lang="en-US" b="1" dirty="0"/>
              <a:t>Public input:  		</a:t>
            </a:r>
            <a:r>
              <a:rPr lang="en-US" dirty="0"/>
              <a:t>Any questions or issues that come from public input does not have to be 			addressed at this time.  It can be stated that it may be put on next 				month’s agenda.</a:t>
            </a:r>
          </a:p>
          <a:p>
            <a:pPr>
              <a:lnSpc>
                <a:spcPct val="120000"/>
              </a:lnSpc>
            </a:pPr>
            <a:r>
              <a:rPr lang="en-US" b="1" dirty="0"/>
              <a:t>Announcement:  		</a:t>
            </a:r>
            <a:r>
              <a:rPr lang="en-US" dirty="0"/>
              <a:t>Announce the date and time of your next meeting.</a:t>
            </a:r>
          </a:p>
          <a:p>
            <a:pPr>
              <a:lnSpc>
                <a:spcPct val="120000"/>
              </a:lnSpc>
            </a:pPr>
            <a:r>
              <a:rPr lang="en-US" b="1" dirty="0"/>
              <a:t>Adjourn:	</a:t>
            </a:r>
            <a:r>
              <a:rPr lang="en-US" dirty="0"/>
              <a:t> 		Note time the time the meeting is adjourned. </a:t>
            </a:r>
            <a:endParaRPr lang="en-US" b="1" dirty="0"/>
          </a:p>
        </p:txBody>
      </p:sp>
      <p:sp>
        <p:nvSpPr>
          <p:cNvPr id="18" name="Rectangle 17">
            <a:extLst>
              <a:ext uri="{FF2B5EF4-FFF2-40B4-BE49-F238E27FC236}">
                <a16:creationId xmlns:a16="http://schemas.microsoft.com/office/drawing/2014/main" id="{305F2CE8-80BE-490C-9C12-A2885885D2DD}"/>
              </a:ext>
            </a:extLst>
          </p:cNvPr>
          <p:cNvSpPr/>
          <p:nvPr/>
        </p:nvSpPr>
        <p:spPr>
          <a:xfrm>
            <a:off x="10162013" y="0"/>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225254" y="192531"/>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WHAT GOES ON AN AGENDA	</a:t>
            </a:r>
            <a:endParaRPr lang="en-US" sz="2800" b="1" dirty="0"/>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83BC70C1-0F76-D465-15F5-1F71354DB5B7}"/>
              </a:ext>
            </a:extLst>
          </p:cNvPr>
          <p:cNvSpPr>
            <a:spLocks noGrp="1"/>
          </p:cNvSpPr>
          <p:nvPr>
            <p:ph type="sldNum" sz="quarter" idx="10"/>
          </p:nvPr>
        </p:nvSpPr>
        <p:spPr/>
        <p:txBody>
          <a:bodyPr/>
          <a:lstStyle/>
          <a:p>
            <a:r>
              <a:rPr lang="en-US"/>
              <a:t>PAGE </a:t>
            </a:r>
            <a:fld id="{4A9B5881-4007-4345-955A-79C2656F0C49}" type="slidenum">
              <a:rPr lang="en-US" smtClean="0"/>
              <a:pPr/>
              <a:t>29</a:t>
            </a:fld>
            <a:endParaRPr lang="en-US" dirty="0"/>
          </a:p>
        </p:txBody>
      </p:sp>
    </p:spTree>
    <p:extLst>
      <p:ext uri="{BB962C8B-B14F-4D97-AF65-F5344CB8AC3E}">
        <p14:creationId xmlns:p14="http://schemas.microsoft.com/office/powerpoint/2010/main" val="312417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8F58AE6-56F6-44E8-8BBF-23277B1773E4}"/>
              </a:ext>
            </a:extLst>
          </p:cNvPr>
          <p:cNvSpPr txBox="1">
            <a:spLocks/>
          </p:cNvSpPr>
          <p:nvPr/>
        </p:nvSpPr>
        <p:spPr>
          <a:xfrm>
            <a:off x="0" y="1"/>
            <a:ext cx="3752850" cy="6857999"/>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r>
              <a:rPr lang="en-US"/>
              <a:t>Orientation Outline</a:t>
            </a:r>
          </a:p>
        </p:txBody>
      </p:sp>
      <p:sp>
        <p:nvSpPr>
          <p:cNvPr id="4"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2" name="Rectangle 1"/>
          <p:cNvSpPr/>
          <p:nvPr/>
        </p:nvSpPr>
        <p:spPr>
          <a:xfrm>
            <a:off x="4053100" y="493344"/>
            <a:ext cx="7883574" cy="18288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00750" y="765626"/>
            <a:ext cx="7635924" cy="1338828"/>
          </a:xfrm>
          <a:prstGeom prst="rect">
            <a:avLst/>
          </a:prstGeom>
          <a:noFill/>
        </p:spPr>
        <p:txBody>
          <a:bodyPr wrap="square" rtlCol="0">
            <a:spAutoFit/>
          </a:bodyPr>
          <a:lstStyle/>
          <a:p>
            <a:pPr>
              <a:lnSpc>
                <a:spcPct val="150000"/>
              </a:lnSpc>
            </a:pPr>
            <a:r>
              <a:rPr lang="en-US" dirty="0">
                <a:solidFill>
                  <a:schemeClr val="bg1"/>
                </a:solidFill>
              </a:rPr>
              <a:t>TOPIC  4				Agenda</a:t>
            </a:r>
          </a:p>
          <a:p>
            <a:pPr>
              <a:lnSpc>
                <a:spcPct val="150000"/>
              </a:lnSpc>
            </a:pPr>
            <a:r>
              <a:rPr lang="en-US" dirty="0">
                <a:solidFill>
                  <a:schemeClr val="bg1"/>
                </a:solidFill>
              </a:rPr>
              <a:t>COMPONEMTS OF A MEETING	Minutes</a:t>
            </a:r>
          </a:p>
          <a:p>
            <a:pPr>
              <a:lnSpc>
                <a:spcPct val="150000"/>
              </a:lnSpc>
            </a:pPr>
            <a:r>
              <a:rPr lang="en-US" dirty="0">
                <a:solidFill>
                  <a:schemeClr val="bg1"/>
                </a:solidFill>
              </a:rPr>
              <a:t>				Minutes</a:t>
            </a:r>
          </a:p>
        </p:txBody>
      </p:sp>
      <p:sp>
        <p:nvSpPr>
          <p:cNvPr id="9" name="Rectangle 8"/>
          <p:cNvSpPr/>
          <p:nvPr/>
        </p:nvSpPr>
        <p:spPr>
          <a:xfrm>
            <a:off x="4053100" y="2620963"/>
            <a:ext cx="7859973" cy="129653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300750" y="3072183"/>
            <a:ext cx="7635924" cy="369332"/>
          </a:xfrm>
          <a:prstGeom prst="rect">
            <a:avLst/>
          </a:prstGeom>
          <a:noFill/>
        </p:spPr>
        <p:txBody>
          <a:bodyPr wrap="square" rtlCol="0">
            <a:spAutoFit/>
          </a:bodyPr>
          <a:lstStyle/>
          <a:p>
            <a:r>
              <a:rPr lang="en-US" dirty="0">
                <a:solidFill>
                  <a:schemeClr val="bg1"/>
                </a:solidFill>
              </a:rPr>
              <a:t>TOPIC  5	ELECTIONS		Process</a:t>
            </a:r>
          </a:p>
        </p:txBody>
      </p:sp>
      <p:sp>
        <p:nvSpPr>
          <p:cNvPr id="12" name="Rectangle 11"/>
          <p:cNvSpPr/>
          <p:nvPr/>
        </p:nvSpPr>
        <p:spPr>
          <a:xfrm>
            <a:off x="4053100" y="4180090"/>
            <a:ext cx="7859973" cy="204261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00750" y="4316567"/>
            <a:ext cx="7612323" cy="1754326"/>
          </a:xfrm>
          <a:prstGeom prst="rect">
            <a:avLst/>
          </a:prstGeom>
          <a:noFill/>
        </p:spPr>
        <p:txBody>
          <a:bodyPr wrap="square" rtlCol="0">
            <a:spAutoFit/>
          </a:bodyPr>
          <a:lstStyle/>
          <a:p>
            <a:pPr>
              <a:lnSpc>
                <a:spcPct val="150000"/>
              </a:lnSpc>
            </a:pPr>
            <a:r>
              <a:rPr lang="en-US" dirty="0">
                <a:solidFill>
                  <a:schemeClr val="bg1"/>
                </a:solidFill>
              </a:rPr>
              <a:t>TOPIC  6	COMMUNICATION		Looping</a:t>
            </a:r>
          </a:p>
          <a:p>
            <a:pPr>
              <a:lnSpc>
                <a:spcPct val="150000"/>
              </a:lnSpc>
            </a:pPr>
            <a:r>
              <a:rPr lang="en-US" dirty="0">
                <a:solidFill>
                  <a:schemeClr val="bg1"/>
                </a:solidFill>
              </a:rPr>
              <a:t>				Checklist</a:t>
            </a:r>
          </a:p>
          <a:p>
            <a:pPr>
              <a:lnSpc>
                <a:spcPct val="150000"/>
              </a:lnSpc>
            </a:pPr>
            <a:r>
              <a:rPr lang="en-US" dirty="0">
                <a:solidFill>
                  <a:schemeClr val="bg1"/>
                </a:solidFill>
              </a:rPr>
              <a:t>				Membership</a:t>
            </a:r>
          </a:p>
          <a:p>
            <a:pPr>
              <a:lnSpc>
                <a:spcPct val="150000"/>
              </a:lnSpc>
            </a:pPr>
            <a:r>
              <a:rPr lang="en-US" dirty="0">
                <a:solidFill>
                  <a:schemeClr val="bg1"/>
                </a:solidFill>
              </a:rPr>
              <a:t>				Voting</a:t>
            </a:r>
          </a:p>
        </p:txBody>
      </p:sp>
      <p:sp>
        <p:nvSpPr>
          <p:cNvPr id="3" name="Slide Number Placeholder 2">
            <a:extLst>
              <a:ext uri="{FF2B5EF4-FFF2-40B4-BE49-F238E27FC236}">
                <a16:creationId xmlns:a16="http://schemas.microsoft.com/office/drawing/2014/main" id="{D43409AF-7124-AEC8-BC64-62658D7276BA}"/>
              </a:ext>
            </a:extLst>
          </p:cNvPr>
          <p:cNvSpPr>
            <a:spLocks noGrp="1"/>
          </p:cNvSpPr>
          <p:nvPr>
            <p:ph type="sldNum" sz="quarter" idx="10"/>
          </p:nvPr>
        </p:nvSpPr>
        <p:spPr/>
        <p:txBody>
          <a:bodyPr/>
          <a:lstStyle/>
          <a:p>
            <a:r>
              <a:rPr lang="en-US"/>
              <a:t>PAGE </a:t>
            </a:r>
            <a:fld id="{4A9B5881-4007-4345-955A-79C2656F0C49}" type="slidenum">
              <a:rPr lang="en-US" smtClean="0"/>
              <a:pPr/>
              <a:t>3</a:t>
            </a:fld>
            <a:endParaRPr lang="en-US" dirty="0"/>
          </a:p>
        </p:txBody>
      </p:sp>
    </p:spTree>
    <p:extLst>
      <p:ext uri="{BB962C8B-B14F-4D97-AF65-F5344CB8AC3E}">
        <p14:creationId xmlns:p14="http://schemas.microsoft.com/office/powerpoint/2010/main" val="1681362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6" name="TextBox 15">
            <a:extLst>
              <a:ext uri="{FF2B5EF4-FFF2-40B4-BE49-F238E27FC236}">
                <a16:creationId xmlns:a16="http://schemas.microsoft.com/office/drawing/2014/main" id="{A3D7B107-3499-45F7-A673-702BF63F04F9}"/>
              </a:ext>
            </a:extLst>
          </p:cNvPr>
          <p:cNvSpPr txBox="1"/>
          <p:nvPr/>
        </p:nvSpPr>
        <p:spPr>
          <a:xfrm>
            <a:off x="157432" y="1151056"/>
            <a:ext cx="9824767" cy="47237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20000"/>
              </a:lnSpc>
            </a:pPr>
            <a:endParaRPr lang="en-US" b="1" dirty="0"/>
          </a:p>
          <a:p>
            <a:pPr algn="ctr">
              <a:lnSpc>
                <a:spcPct val="120000"/>
              </a:lnSpc>
            </a:pPr>
            <a:r>
              <a:rPr lang="en-US" dirty="0">
                <a:solidFill>
                  <a:schemeClr val="tx1"/>
                </a:solidFill>
              </a:rPr>
              <a:t>K.C. Wright</a:t>
            </a:r>
            <a:r>
              <a:rPr lang="en-US" sz="1800" dirty="0">
                <a:solidFill>
                  <a:schemeClr val="tx1"/>
                </a:solidFill>
              </a:rPr>
              <a:t> Elementary School </a:t>
            </a:r>
          </a:p>
          <a:p>
            <a:pPr algn="ctr">
              <a:lnSpc>
                <a:spcPct val="120000"/>
              </a:lnSpc>
            </a:pPr>
            <a:r>
              <a:rPr lang="en-US" sz="1800" dirty="0">
                <a:solidFill>
                  <a:schemeClr val="tx1"/>
                </a:solidFill>
              </a:rPr>
              <a:t>School Advisory Forum Agenda</a:t>
            </a:r>
          </a:p>
          <a:p>
            <a:pPr algn="ctr">
              <a:lnSpc>
                <a:spcPct val="120000"/>
              </a:lnSpc>
            </a:pPr>
            <a:r>
              <a:rPr lang="en-US" sz="1800" dirty="0">
                <a:solidFill>
                  <a:schemeClr val="tx1"/>
                </a:solidFill>
              </a:rPr>
              <a:t>600 SE Third Ave., Ft. Lauderdale FL 33301</a:t>
            </a:r>
          </a:p>
          <a:p>
            <a:pPr algn="ctr">
              <a:lnSpc>
                <a:spcPct val="120000"/>
              </a:lnSpc>
            </a:pPr>
            <a:r>
              <a:rPr lang="en-US" sz="1800" dirty="0">
                <a:solidFill>
                  <a:schemeClr val="tx1"/>
                </a:solidFill>
              </a:rPr>
              <a:t>General Meeting</a:t>
            </a:r>
            <a:r>
              <a:rPr lang="en-US" dirty="0">
                <a:solidFill>
                  <a:schemeClr val="tx1"/>
                </a:solidFill>
              </a:rPr>
              <a:t> - </a:t>
            </a:r>
            <a:r>
              <a:rPr lang="en-US" sz="1800" dirty="0">
                <a:solidFill>
                  <a:schemeClr val="tx1"/>
                </a:solidFill>
              </a:rPr>
              <a:t>September 26, 2023 – 7 P.M</a:t>
            </a:r>
          </a:p>
          <a:p>
            <a:pPr>
              <a:lnSpc>
                <a:spcPct val="120000"/>
              </a:lnSpc>
            </a:pPr>
            <a:endParaRPr lang="en-US" sz="1800" dirty="0">
              <a:solidFill>
                <a:schemeClr val="tx1"/>
              </a:solidFill>
            </a:endParaRPr>
          </a:p>
          <a:p>
            <a:pPr>
              <a:lnSpc>
                <a:spcPct val="120000"/>
              </a:lnSpc>
            </a:pPr>
            <a:r>
              <a:rPr lang="en-US" dirty="0"/>
              <a:t>	Call to order &amp; Welcome</a:t>
            </a:r>
          </a:p>
          <a:p>
            <a:pPr>
              <a:lnSpc>
                <a:spcPct val="120000"/>
              </a:lnSpc>
            </a:pPr>
            <a:r>
              <a:rPr lang="en-US" dirty="0"/>
              <a:t>	Reminder to sign in.</a:t>
            </a:r>
          </a:p>
          <a:p>
            <a:pPr>
              <a:lnSpc>
                <a:spcPct val="120000"/>
              </a:lnSpc>
            </a:pPr>
            <a:r>
              <a:rPr lang="en-US" dirty="0"/>
              <a:t>	Introductions: (If the group is small then everyone can introduce themselves. )</a:t>
            </a:r>
          </a:p>
          <a:p>
            <a:pPr>
              <a:lnSpc>
                <a:spcPct val="120000"/>
              </a:lnSpc>
            </a:pPr>
            <a:r>
              <a:rPr lang="en-US" dirty="0"/>
              <a:t>	Approval of minutes of August 29, 2023</a:t>
            </a:r>
            <a:endParaRPr lang="en-US" dirty="0">
              <a:effectLst/>
            </a:endParaRPr>
          </a:p>
          <a:p>
            <a:pPr>
              <a:lnSpc>
                <a:spcPct val="120000"/>
              </a:lnSpc>
            </a:pPr>
            <a:r>
              <a:rPr lang="en-US" b="1" dirty="0"/>
              <a:t>	Reports:  	</a:t>
            </a:r>
            <a:r>
              <a:rPr lang="en-US" dirty="0"/>
              <a:t>Principal Report and any other Committee that has an item to report on .</a:t>
            </a:r>
          </a:p>
          <a:p>
            <a:pPr>
              <a:lnSpc>
                <a:spcPct val="120000"/>
              </a:lnSpc>
            </a:pPr>
            <a:r>
              <a:rPr lang="en-US" b="1" dirty="0"/>
              <a:t>	Presentation:  How does a parent access Pinnacle and Canvas.</a:t>
            </a:r>
            <a:r>
              <a:rPr lang="en-US" dirty="0"/>
              <a:t> (See </a:t>
            </a:r>
            <a:r>
              <a:rPr lang="en-US" dirty="0" err="1"/>
              <a:t>attachement</a:t>
            </a:r>
            <a:r>
              <a:rPr lang="en-US" dirty="0"/>
              <a:t>)</a:t>
            </a:r>
            <a:endParaRPr lang="en-US" b="1" dirty="0"/>
          </a:p>
          <a:p>
            <a:pPr>
              <a:lnSpc>
                <a:spcPct val="120000"/>
              </a:lnSpc>
            </a:pPr>
            <a:r>
              <a:rPr lang="en-US" b="1" dirty="0"/>
              <a:t>	Unfinished Business: </a:t>
            </a:r>
            <a:r>
              <a:rPr lang="en-US" dirty="0"/>
              <a:t> Follow up to Here Comes the Bus app.	</a:t>
            </a:r>
          </a:p>
          <a:p>
            <a:pPr>
              <a:lnSpc>
                <a:spcPct val="120000"/>
              </a:lnSpc>
            </a:pPr>
            <a:r>
              <a:rPr lang="en-US" dirty="0"/>
              <a:t>		</a:t>
            </a:r>
            <a:endParaRPr lang="en-US" b="1" dirty="0"/>
          </a:p>
        </p:txBody>
      </p:sp>
      <p:sp>
        <p:nvSpPr>
          <p:cNvPr id="18" name="Rectangle 17">
            <a:extLst>
              <a:ext uri="{FF2B5EF4-FFF2-40B4-BE49-F238E27FC236}">
                <a16:creationId xmlns:a16="http://schemas.microsoft.com/office/drawing/2014/main" id="{305F2CE8-80BE-490C-9C12-A2885885D2DD}"/>
              </a:ext>
            </a:extLst>
          </p:cNvPr>
          <p:cNvSpPr/>
          <p:nvPr/>
        </p:nvSpPr>
        <p:spPr>
          <a:xfrm>
            <a:off x="10162013" y="0"/>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225254" y="192532"/>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TOPIC  4   	     			SAMPLE AGENDA	</a:t>
            </a:r>
            <a:endParaRPr lang="en-US" sz="2800" b="1" dirty="0"/>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83BC70C1-0F76-D465-15F5-1F71354DB5B7}"/>
              </a:ext>
            </a:extLst>
          </p:cNvPr>
          <p:cNvSpPr>
            <a:spLocks noGrp="1"/>
          </p:cNvSpPr>
          <p:nvPr>
            <p:ph type="sldNum" sz="quarter" idx="10"/>
          </p:nvPr>
        </p:nvSpPr>
        <p:spPr/>
        <p:txBody>
          <a:bodyPr/>
          <a:lstStyle/>
          <a:p>
            <a:r>
              <a:rPr lang="en-US"/>
              <a:t>PAGE </a:t>
            </a:r>
            <a:fld id="{4A9B5881-4007-4345-955A-79C2656F0C49}" type="slidenum">
              <a:rPr lang="en-US" smtClean="0"/>
              <a:pPr/>
              <a:t>30</a:t>
            </a:fld>
            <a:endParaRPr lang="en-US" dirty="0"/>
          </a:p>
        </p:txBody>
      </p:sp>
    </p:spTree>
    <p:extLst>
      <p:ext uri="{BB962C8B-B14F-4D97-AF65-F5344CB8AC3E}">
        <p14:creationId xmlns:p14="http://schemas.microsoft.com/office/powerpoint/2010/main" val="2646386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6" name="TextBox 15">
            <a:extLst>
              <a:ext uri="{FF2B5EF4-FFF2-40B4-BE49-F238E27FC236}">
                <a16:creationId xmlns:a16="http://schemas.microsoft.com/office/drawing/2014/main" id="{A3D7B107-3499-45F7-A673-702BF63F04F9}"/>
              </a:ext>
            </a:extLst>
          </p:cNvPr>
          <p:cNvSpPr txBox="1"/>
          <p:nvPr/>
        </p:nvSpPr>
        <p:spPr>
          <a:xfrm>
            <a:off x="227360" y="1719341"/>
            <a:ext cx="9765798" cy="4391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20000"/>
              </a:lnSpc>
            </a:pPr>
            <a:endParaRPr lang="en-US" b="1" dirty="0"/>
          </a:p>
          <a:p>
            <a:pPr>
              <a:lnSpc>
                <a:spcPct val="120000"/>
              </a:lnSpc>
            </a:pPr>
            <a:endParaRPr lang="en-US" b="1" dirty="0"/>
          </a:p>
          <a:p>
            <a:pPr>
              <a:lnSpc>
                <a:spcPct val="120000"/>
              </a:lnSpc>
            </a:pPr>
            <a:r>
              <a:rPr lang="en-US" b="1" dirty="0"/>
              <a:t>	New Business:  </a:t>
            </a:r>
            <a:r>
              <a:rPr lang="en-US" dirty="0"/>
              <a:t>Review of Area Advisory Council’s presentation on Behavioral Threat 	Assessment.  </a:t>
            </a:r>
          </a:p>
          <a:p>
            <a:pPr>
              <a:lnSpc>
                <a:spcPct val="120000"/>
              </a:lnSpc>
            </a:pPr>
            <a:endParaRPr lang="en-US" dirty="0"/>
          </a:p>
          <a:p>
            <a:pPr>
              <a:lnSpc>
                <a:spcPct val="120000"/>
              </a:lnSpc>
            </a:pPr>
            <a:r>
              <a:rPr lang="en-US" b="1" dirty="0"/>
              <a:t>	</a:t>
            </a:r>
            <a:r>
              <a:rPr lang="en-US" dirty="0"/>
              <a:t>Any additional concerns? </a:t>
            </a:r>
          </a:p>
          <a:p>
            <a:pPr>
              <a:lnSpc>
                <a:spcPct val="120000"/>
              </a:lnSpc>
            </a:pPr>
            <a:endParaRPr lang="en-US" dirty="0"/>
          </a:p>
          <a:p>
            <a:pPr>
              <a:lnSpc>
                <a:spcPct val="120000"/>
              </a:lnSpc>
            </a:pPr>
            <a:r>
              <a:rPr lang="en-US" dirty="0"/>
              <a:t>	Public input.</a:t>
            </a:r>
          </a:p>
          <a:p>
            <a:pPr>
              <a:lnSpc>
                <a:spcPct val="120000"/>
              </a:lnSpc>
            </a:pPr>
            <a:endParaRPr lang="en-US" dirty="0"/>
          </a:p>
          <a:p>
            <a:pPr>
              <a:lnSpc>
                <a:spcPct val="120000"/>
              </a:lnSpc>
            </a:pPr>
            <a:r>
              <a:rPr lang="en-US" b="1" dirty="0"/>
              <a:t>	</a:t>
            </a:r>
            <a:r>
              <a:rPr lang="en-US" dirty="0"/>
              <a:t>Announcement:  Next meeting  is October 30, 2023 7 pm.</a:t>
            </a:r>
          </a:p>
          <a:p>
            <a:pPr>
              <a:lnSpc>
                <a:spcPct val="120000"/>
              </a:lnSpc>
            </a:pPr>
            <a:endParaRPr lang="en-US" dirty="0"/>
          </a:p>
          <a:p>
            <a:pPr>
              <a:lnSpc>
                <a:spcPct val="120000"/>
              </a:lnSpc>
            </a:pPr>
            <a:r>
              <a:rPr lang="en-US" dirty="0"/>
              <a:t>	Adjourn</a:t>
            </a:r>
          </a:p>
          <a:p>
            <a:pPr>
              <a:lnSpc>
                <a:spcPct val="120000"/>
              </a:lnSpc>
            </a:pPr>
            <a:endParaRPr lang="en-US" b="1" dirty="0"/>
          </a:p>
        </p:txBody>
      </p:sp>
      <p:sp>
        <p:nvSpPr>
          <p:cNvPr id="18" name="Rectangle 17">
            <a:extLst>
              <a:ext uri="{FF2B5EF4-FFF2-40B4-BE49-F238E27FC236}">
                <a16:creationId xmlns:a16="http://schemas.microsoft.com/office/drawing/2014/main" id="{305F2CE8-80BE-490C-9C12-A2885885D2DD}"/>
              </a:ext>
            </a:extLst>
          </p:cNvPr>
          <p:cNvSpPr/>
          <p:nvPr/>
        </p:nvSpPr>
        <p:spPr>
          <a:xfrm>
            <a:off x="10162013" y="0"/>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225254" y="192532"/>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TOPIC  4   	     			SAMPLE AGENDA	</a:t>
            </a:r>
            <a:endParaRPr lang="en-US" sz="2800" b="1" dirty="0"/>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83BC70C1-0F76-D465-15F5-1F71354DB5B7}"/>
              </a:ext>
            </a:extLst>
          </p:cNvPr>
          <p:cNvSpPr>
            <a:spLocks noGrp="1"/>
          </p:cNvSpPr>
          <p:nvPr>
            <p:ph type="sldNum" sz="quarter" idx="10"/>
          </p:nvPr>
        </p:nvSpPr>
        <p:spPr/>
        <p:txBody>
          <a:bodyPr/>
          <a:lstStyle/>
          <a:p>
            <a:r>
              <a:rPr lang="en-US"/>
              <a:t>PAGE </a:t>
            </a:r>
            <a:fld id="{4A9B5881-4007-4345-955A-79C2656F0C49}" type="slidenum">
              <a:rPr lang="en-US" smtClean="0"/>
              <a:pPr/>
              <a:t>31</a:t>
            </a:fld>
            <a:endParaRPr lang="en-US" dirty="0"/>
          </a:p>
        </p:txBody>
      </p:sp>
    </p:spTree>
    <p:extLst>
      <p:ext uri="{BB962C8B-B14F-4D97-AF65-F5344CB8AC3E}">
        <p14:creationId xmlns:p14="http://schemas.microsoft.com/office/powerpoint/2010/main" val="847729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8" name="Rectangle 17">
            <a:extLst>
              <a:ext uri="{FF2B5EF4-FFF2-40B4-BE49-F238E27FC236}">
                <a16:creationId xmlns:a16="http://schemas.microsoft.com/office/drawing/2014/main" id="{305F2CE8-80BE-490C-9C12-A2885885D2DD}"/>
              </a:ext>
            </a:extLst>
          </p:cNvPr>
          <p:cNvSpPr/>
          <p:nvPr/>
        </p:nvSpPr>
        <p:spPr>
          <a:xfrm>
            <a:off x="10162013" y="0"/>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225254" y="192535"/>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TOPIC  4   	     </a:t>
            </a:r>
            <a:r>
              <a:rPr lang="en-US" sz="3200" b="1" dirty="0"/>
              <a:t>SAMPLE HANDOUT WITH AGENDA</a:t>
            </a:r>
            <a:r>
              <a:rPr lang="en-US" b="1" dirty="0"/>
              <a:t>	</a:t>
            </a:r>
            <a:endParaRPr lang="en-US" sz="2800" b="1" dirty="0"/>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83BC70C1-0F76-D465-15F5-1F71354DB5B7}"/>
              </a:ext>
            </a:extLst>
          </p:cNvPr>
          <p:cNvSpPr>
            <a:spLocks noGrp="1"/>
          </p:cNvSpPr>
          <p:nvPr>
            <p:ph type="sldNum" sz="quarter" idx="10"/>
          </p:nvPr>
        </p:nvSpPr>
        <p:spPr/>
        <p:txBody>
          <a:bodyPr/>
          <a:lstStyle/>
          <a:p>
            <a:r>
              <a:rPr lang="en-US"/>
              <a:t>PAGE </a:t>
            </a:r>
            <a:fld id="{4A9B5881-4007-4345-955A-79C2656F0C49}" type="slidenum">
              <a:rPr lang="en-US" smtClean="0"/>
              <a:pPr/>
              <a:t>32</a:t>
            </a:fld>
            <a:endParaRPr lang="en-US" dirty="0"/>
          </a:p>
        </p:txBody>
      </p:sp>
      <p:pic>
        <p:nvPicPr>
          <p:cNvPr id="4" name="Picture 3">
            <a:extLst>
              <a:ext uri="{FF2B5EF4-FFF2-40B4-BE49-F238E27FC236}">
                <a16:creationId xmlns:a16="http://schemas.microsoft.com/office/drawing/2014/main" id="{0B410BB3-B2DA-391D-4148-6E6C50B2734F}"/>
              </a:ext>
            </a:extLst>
          </p:cNvPr>
          <p:cNvPicPr>
            <a:picLocks noChangeAspect="1"/>
          </p:cNvPicPr>
          <p:nvPr/>
        </p:nvPicPr>
        <p:blipFill>
          <a:blip r:embed="rId3"/>
          <a:stretch>
            <a:fillRect/>
          </a:stretch>
        </p:blipFill>
        <p:spPr>
          <a:xfrm>
            <a:off x="225254" y="1050004"/>
            <a:ext cx="4479755" cy="5503195"/>
          </a:xfrm>
          <a:prstGeom prst="rect">
            <a:avLst/>
          </a:prstGeom>
        </p:spPr>
      </p:pic>
      <p:pic>
        <p:nvPicPr>
          <p:cNvPr id="6" name="Picture 5">
            <a:extLst>
              <a:ext uri="{FF2B5EF4-FFF2-40B4-BE49-F238E27FC236}">
                <a16:creationId xmlns:a16="http://schemas.microsoft.com/office/drawing/2014/main" id="{B0D2B4EC-422A-FEE8-FD4E-664D5DB007A2}"/>
              </a:ext>
            </a:extLst>
          </p:cNvPr>
          <p:cNvPicPr>
            <a:picLocks noChangeAspect="1"/>
          </p:cNvPicPr>
          <p:nvPr/>
        </p:nvPicPr>
        <p:blipFill>
          <a:blip r:embed="rId4"/>
          <a:stretch>
            <a:fillRect/>
          </a:stretch>
        </p:blipFill>
        <p:spPr>
          <a:xfrm>
            <a:off x="4992259" y="1065316"/>
            <a:ext cx="4772669" cy="5496456"/>
          </a:xfrm>
          <a:prstGeom prst="rect">
            <a:avLst/>
          </a:prstGeom>
        </p:spPr>
      </p:pic>
    </p:spTree>
    <p:extLst>
      <p:ext uri="{BB962C8B-B14F-4D97-AF65-F5344CB8AC3E}">
        <p14:creationId xmlns:p14="http://schemas.microsoft.com/office/powerpoint/2010/main" val="2442499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464322" y="1502128"/>
            <a:ext cx="9152019" cy="4351338"/>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US" sz="2800" dirty="0">
                <a:solidFill>
                  <a:schemeClr val="tx1"/>
                </a:solidFill>
              </a:rPr>
              <a:t>Step 3:	Meetings must have minutes taken.</a:t>
            </a:r>
          </a:p>
          <a:p>
            <a:pPr marL="0" indent="0">
              <a:buNone/>
            </a:pPr>
            <a:endParaRPr lang="en-US" sz="1100" dirty="0">
              <a:solidFill>
                <a:schemeClr val="tx1"/>
              </a:solidFill>
            </a:endParaRPr>
          </a:p>
          <a:p>
            <a:pPr marL="0" indent="0">
              <a:buNone/>
            </a:pPr>
            <a:r>
              <a:rPr lang="en-US" sz="2400" dirty="0">
                <a:solidFill>
                  <a:schemeClr val="accent1"/>
                </a:solidFill>
              </a:rPr>
              <a:t>Upload onto District website</a:t>
            </a:r>
            <a:r>
              <a:rPr lang="en-US" sz="2400" dirty="0">
                <a:solidFill>
                  <a:schemeClr val="tx1"/>
                </a:solidFill>
              </a:rPr>
              <a:t> Record, maintain, and post minutes of all meetings at the school in accordance with the Florida Sunshine Laws. Policy 1.3 (12)</a:t>
            </a:r>
          </a:p>
          <a:p>
            <a:pPr marL="0" indent="0">
              <a:buNone/>
            </a:pPr>
            <a:r>
              <a:rPr lang="en-US" sz="2400" dirty="0">
                <a:solidFill>
                  <a:schemeClr val="tx1"/>
                </a:solidFill>
              </a:rPr>
              <a:t>Document major decisions (motions) and ensure that the participants agree with your understanding of the decision. </a:t>
            </a:r>
          </a:p>
          <a:p>
            <a:pPr marL="0" indent="0">
              <a:buNone/>
            </a:pPr>
            <a:endParaRPr lang="en-US" sz="1100" dirty="0">
              <a:solidFill>
                <a:schemeClr val="tx1"/>
              </a:solidFill>
            </a:endParaRPr>
          </a:p>
          <a:p>
            <a:pPr marL="0" indent="0">
              <a:buNone/>
            </a:pPr>
            <a:r>
              <a:rPr lang="en-US" sz="2400" dirty="0">
                <a:solidFill>
                  <a:schemeClr val="tx1"/>
                </a:solidFill>
              </a:rPr>
              <a:t>If you’re in doubt, speak up to clarify whether a decision has been made.</a:t>
            </a:r>
          </a:p>
          <a:p>
            <a:pPr marL="0" indent="0">
              <a:buNone/>
            </a:pPr>
            <a:endParaRPr lang="en-US" sz="1200" dirty="0">
              <a:solidFill>
                <a:schemeClr val="tx1"/>
              </a:solidFill>
            </a:endParaRPr>
          </a:p>
          <a:p>
            <a:pPr marL="0" indent="0">
              <a:buNone/>
            </a:pPr>
            <a:r>
              <a:rPr lang="en-US" sz="2400" dirty="0">
                <a:solidFill>
                  <a:schemeClr val="accent1"/>
                </a:solidFill>
              </a:rPr>
              <a:t>Minutes must be submitted to SAC chair to be uploaded.</a:t>
            </a:r>
          </a:p>
          <a:p>
            <a:pPr marL="0" indent="0">
              <a:buNone/>
            </a:pP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id="{305F2CE8-80BE-490C-9C12-A2885885D2DD}"/>
              </a:ext>
            </a:extLst>
          </p:cNvPr>
          <p:cNvSpPr/>
          <p:nvPr/>
        </p:nvSpPr>
        <p:spPr>
          <a:xfrm>
            <a:off x="10152385" y="3517"/>
            <a:ext cx="2029968"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58415" y="122871"/>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MINUTES	</a:t>
            </a:r>
            <a:endParaRPr lang="en-US" sz="2800" b="1"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808738AE-AB25-576F-2DA2-D9AA30BBAC40}"/>
              </a:ext>
            </a:extLst>
          </p:cNvPr>
          <p:cNvSpPr>
            <a:spLocks noGrp="1"/>
          </p:cNvSpPr>
          <p:nvPr>
            <p:ph type="sldNum" sz="quarter" idx="10"/>
          </p:nvPr>
        </p:nvSpPr>
        <p:spPr/>
        <p:txBody>
          <a:bodyPr/>
          <a:lstStyle/>
          <a:p>
            <a:r>
              <a:rPr lang="en-US"/>
              <a:t>PAGE </a:t>
            </a:r>
            <a:fld id="{4A9B5881-4007-4345-955A-79C2656F0C49}" type="slidenum">
              <a:rPr lang="en-US" smtClean="0"/>
              <a:pPr/>
              <a:t>33</a:t>
            </a:fld>
            <a:endParaRPr lang="en-US" dirty="0"/>
          </a:p>
        </p:txBody>
      </p:sp>
    </p:spTree>
    <p:extLst>
      <p:ext uri="{BB962C8B-B14F-4D97-AF65-F5344CB8AC3E}">
        <p14:creationId xmlns:p14="http://schemas.microsoft.com/office/powerpoint/2010/main" val="3427154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86603" y="1293777"/>
            <a:ext cx="9383033" cy="4768040"/>
          </a:xfrm>
        </p:spPr>
        <p:style>
          <a:lnRef idx="2">
            <a:schemeClr val="dk1"/>
          </a:lnRef>
          <a:fillRef idx="1">
            <a:schemeClr val="lt1"/>
          </a:fillRef>
          <a:effectRef idx="0">
            <a:schemeClr val="dk1"/>
          </a:effectRef>
          <a:fontRef idx="minor">
            <a:schemeClr val="dk1"/>
          </a:fontRef>
        </p:style>
        <p:txBody>
          <a:bodyPr>
            <a:normAutofit fontScale="40000" lnSpcReduction="20000"/>
          </a:bodyPr>
          <a:lstStyle/>
          <a:p>
            <a:pPr marL="0" lvl="0" indent="0" fontAlgn="base">
              <a:buNone/>
            </a:pPr>
            <a:endParaRPr lang="en-US" sz="5600" dirty="0">
              <a:solidFill>
                <a:schemeClr val="tx1"/>
              </a:solidFill>
            </a:endParaRPr>
          </a:p>
          <a:p>
            <a:pPr marL="0" lvl="0" indent="0" fontAlgn="base">
              <a:buNone/>
            </a:pPr>
            <a:r>
              <a:rPr lang="en-US" sz="5500" dirty="0">
                <a:solidFill>
                  <a:schemeClr val="tx1"/>
                </a:solidFill>
              </a:rPr>
              <a:t>Discussion items: 	This should include a description and potential outcome </a:t>
            </a:r>
          </a:p>
          <a:p>
            <a:pPr marL="0" lvl="0" indent="0" fontAlgn="base">
              <a:buNone/>
            </a:pPr>
            <a:r>
              <a:rPr lang="en-US" sz="5500" dirty="0">
                <a:solidFill>
                  <a:schemeClr val="tx1"/>
                </a:solidFill>
              </a:rPr>
              <a:t>			Include the Motion, maker of the motion. Who 					seconded the motion. The results of the 					motion. (Passed unanimously, passed 5 to 3, 					failed 3 to 5; or failed because no one seconded the 				motion)</a:t>
            </a:r>
          </a:p>
          <a:p>
            <a:pPr marL="0" lvl="0" indent="0">
              <a:buNone/>
            </a:pPr>
            <a:r>
              <a:rPr lang="en-US" sz="5500" dirty="0">
                <a:solidFill>
                  <a:schemeClr val="tx1"/>
                </a:solidFill>
              </a:rPr>
              <a:t>List of participants:  	Sign in Sheet</a:t>
            </a:r>
          </a:p>
          <a:p>
            <a:pPr marL="0" lvl="0" indent="0">
              <a:buNone/>
            </a:pPr>
            <a:endParaRPr lang="en-US" sz="5500" b="0" dirty="0">
              <a:solidFill>
                <a:schemeClr val="tx1"/>
              </a:solidFill>
            </a:endParaRPr>
          </a:p>
          <a:p>
            <a:pPr>
              <a:buFont typeface="Arial" panose="020B0604020202020204" pitchFamily="34" charset="0"/>
              <a:buChar char="•"/>
            </a:pPr>
            <a:r>
              <a:rPr lang="en-US" sz="5500" dirty="0">
                <a:solidFill>
                  <a:schemeClr val="tx1"/>
                </a:solidFill>
              </a:rPr>
              <a:t>Generally include only what was done, not what was said. Summarize what transpired during the meeting.</a:t>
            </a:r>
          </a:p>
          <a:p>
            <a:pPr>
              <a:buFont typeface="Arial" panose="020B0604020202020204" pitchFamily="34" charset="0"/>
              <a:buChar char="•"/>
            </a:pPr>
            <a:r>
              <a:rPr lang="en-US" sz="5500" dirty="0">
                <a:solidFill>
                  <a:schemeClr val="tx1"/>
                </a:solidFill>
              </a:rPr>
              <a:t>Finalize the minutes in a timely fashion. </a:t>
            </a:r>
          </a:p>
          <a:p>
            <a:pPr>
              <a:buFont typeface="Arial" panose="020B0604020202020204" pitchFamily="34" charset="0"/>
              <a:buChar char="•"/>
            </a:pPr>
            <a:r>
              <a:rPr lang="en-US" sz="5500" dirty="0">
                <a:solidFill>
                  <a:schemeClr val="tx1"/>
                </a:solidFill>
              </a:rPr>
              <a:t>Recording Secretary:  Get them to the chair as they may be needed for an Area Advisory Meeting.</a:t>
            </a:r>
          </a:p>
          <a:p>
            <a:pPr marL="0" indent="0" algn="ctr">
              <a:buNone/>
            </a:pPr>
            <a:r>
              <a:rPr lang="en-US" sz="5500" b="0" i="0" dirty="0">
                <a:effectLst/>
              </a:rPr>
              <a:t> </a:t>
            </a:r>
            <a:endParaRPr lang="en-US" sz="5500" dirty="0"/>
          </a:p>
          <a:p>
            <a:pPr marL="0" indent="0">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id="{305F2CE8-80BE-490C-9C12-A2885885D2DD}"/>
              </a:ext>
            </a:extLst>
          </p:cNvPr>
          <p:cNvSpPr/>
          <p:nvPr/>
        </p:nvSpPr>
        <p:spPr>
          <a:xfrm>
            <a:off x="10155244" y="0"/>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1" name="Title 1">
            <a:extLst>
              <a:ext uri="{FF2B5EF4-FFF2-40B4-BE49-F238E27FC236}">
                <a16:creationId xmlns:a16="http://schemas.microsoft.com/office/drawing/2014/main" id="{E199600F-A17E-4354-A7AB-0CC2A43A9354}"/>
              </a:ext>
            </a:extLst>
          </p:cNvPr>
          <p:cNvSpPr txBox="1">
            <a:spLocks/>
          </p:cNvSpPr>
          <p:nvPr/>
        </p:nvSpPr>
        <p:spPr>
          <a:xfrm>
            <a:off x="158415" y="178623"/>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TOPIC  4		 				     MINUTES	</a:t>
            </a:r>
            <a:endParaRPr lang="en-US" sz="2800" b="1"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8" name="Isosceles Triangle 2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69032165-3291-7CA5-969B-201512346D77}"/>
              </a:ext>
            </a:extLst>
          </p:cNvPr>
          <p:cNvSpPr>
            <a:spLocks noGrp="1"/>
          </p:cNvSpPr>
          <p:nvPr>
            <p:ph type="sldNum" sz="quarter" idx="10"/>
          </p:nvPr>
        </p:nvSpPr>
        <p:spPr/>
        <p:txBody>
          <a:bodyPr/>
          <a:lstStyle/>
          <a:p>
            <a:r>
              <a:rPr lang="en-US"/>
              <a:t>PAGE </a:t>
            </a:r>
            <a:fld id="{4A9B5881-4007-4345-955A-79C2656F0C49}" type="slidenum">
              <a:rPr lang="en-US" smtClean="0"/>
              <a:pPr/>
              <a:t>34</a:t>
            </a:fld>
            <a:endParaRPr lang="en-US" dirty="0"/>
          </a:p>
        </p:txBody>
      </p:sp>
    </p:spTree>
    <p:extLst>
      <p:ext uri="{BB962C8B-B14F-4D97-AF65-F5344CB8AC3E}">
        <p14:creationId xmlns:p14="http://schemas.microsoft.com/office/powerpoint/2010/main" val="3283055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355600" y="118502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55600" y="1185021"/>
            <a:ext cx="9508067" cy="5088779"/>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buNone/>
            </a:pPr>
            <a:r>
              <a:rPr lang="en-US" sz="2400" dirty="0">
                <a:solidFill>
                  <a:schemeClr val="tx1"/>
                </a:solidFill>
              </a:rPr>
              <a:t> </a:t>
            </a:r>
            <a:endParaRPr lang="en-US" sz="2400" dirty="0">
              <a:solidFill>
                <a:schemeClr val="accent1"/>
              </a:solidFill>
            </a:endParaRPr>
          </a:p>
          <a:p>
            <a:pPr marL="0" indent="0" algn="ctr">
              <a:lnSpc>
                <a:spcPct val="120000"/>
              </a:lnSpc>
              <a:spcBef>
                <a:spcPts val="0"/>
              </a:spcBef>
              <a:buNone/>
            </a:pPr>
            <a:r>
              <a:rPr lang="en-US" sz="2600" dirty="0">
                <a:solidFill>
                  <a:schemeClr val="tx1"/>
                </a:solidFill>
              </a:rPr>
              <a:t>K.C. Wright Elementary School </a:t>
            </a:r>
          </a:p>
          <a:p>
            <a:pPr marL="0" indent="0" algn="ctr">
              <a:lnSpc>
                <a:spcPct val="120000"/>
              </a:lnSpc>
              <a:spcBef>
                <a:spcPts val="0"/>
              </a:spcBef>
              <a:buNone/>
            </a:pPr>
            <a:r>
              <a:rPr lang="en-US" sz="2600" dirty="0">
                <a:solidFill>
                  <a:schemeClr val="tx1"/>
                </a:solidFill>
              </a:rPr>
              <a:t>School Advisory Forum Minutes</a:t>
            </a:r>
          </a:p>
          <a:p>
            <a:pPr marL="0" indent="0" algn="ctr">
              <a:lnSpc>
                <a:spcPct val="120000"/>
              </a:lnSpc>
              <a:spcBef>
                <a:spcPts val="0"/>
              </a:spcBef>
              <a:buNone/>
            </a:pPr>
            <a:r>
              <a:rPr lang="en-US" sz="2600" dirty="0">
                <a:solidFill>
                  <a:schemeClr val="tx1"/>
                </a:solidFill>
              </a:rPr>
              <a:t>600 SE Third Ave., Ft. Lauderdale FL 33301</a:t>
            </a:r>
          </a:p>
          <a:p>
            <a:pPr marL="0" indent="0" algn="ctr">
              <a:lnSpc>
                <a:spcPct val="120000"/>
              </a:lnSpc>
              <a:spcBef>
                <a:spcPts val="0"/>
              </a:spcBef>
              <a:buNone/>
            </a:pPr>
            <a:r>
              <a:rPr lang="en-US" sz="2600" dirty="0">
                <a:solidFill>
                  <a:schemeClr val="tx1"/>
                </a:solidFill>
              </a:rPr>
              <a:t>General Meeting - September 26, 2023 </a:t>
            </a:r>
          </a:p>
          <a:p>
            <a:pPr marL="0" indent="0">
              <a:lnSpc>
                <a:spcPct val="120000"/>
              </a:lnSpc>
              <a:buNone/>
            </a:pPr>
            <a:r>
              <a:rPr lang="en-US" sz="2600" dirty="0"/>
              <a:t>	Call to order at 7:05 p.m.</a:t>
            </a:r>
          </a:p>
          <a:p>
            <a:pPr marL="0" indent="0">
              <a:lnSpc>
                <a:spcPct val="120000"/>
              </a:lnSpc>
              <a:buNone/>
            </a:pPr>
            <a:r>
              <a:rPr lang="en-US" sz="2600" dirty="0"/>
              <a:t>	Introductions were made</a:t>
            </a:r>
          </a:p>
          <a:p>
            <a:pPr marL="0" indent="0">
              <a:lnSpc>
                <a:spcPct val="120000"/>
              </a:lnSpc>
              <a:buNone/>
            </a:pPr>
            <a:r>
              <a:rPr lang="en-US" sz="2600" dirty="0"/>
              <a:t>	The minutes of August 29, 2023 were approved, as corrected. </a:t>
            </a:r>
            <a:endParaRPr lang="en-US" sz="2600" dirty="0">
              <a:effectLst/>
            </a:endParaRPr>
          </a:p>
          <a:p>
            <a:pPr marL="0" indent="0">
              <a:lnSpc>
                <a:spcPct val="120000"/>
              </a:lnSpc>
              <a:buNone/>
            </a:pPr>
            <a:r>
              <a:rPr lang="en-US" sz="2600" b="1" dirty="0"/>
              <a:t>	Reports:  	</a:t>
            </a:r>
            <a:r>
              <a:rPr lang="en-US" sz="2600" dirty="0"/>
              <a:t>Principal gave her report. Open house was a success, there was a large turnout.  		Reminder that students must be in physical attendance a minimum of one day during 		the  FTE Attendance window. </a:t>
            </a:r>
          </a:p>
          <a:p>
            <a:pPr marL="0" indent="0">
              <a:lnSpc>
                <a:spcPct val="120000"/>
              </a:lnSpc>
              <a:buNone/>
            </a:pPr>
            <a:r>
              <a:rPr lang="en-US" sz="2600" b="1" dirty="0"/>
              <a:t>	Presentation:  How does a parent access Pinnacle and Canvas.</a:t>
            </a:r>
            <a:r>
              <a:rPr lang="en-US" sz="2600" dirty="0"/>
              <a:t> An attachment was provided on how to 	access Pinnacle and what Pinnacle tells them about their child.</a:t>
            </a:r>
            <a:endParaRPr lang="en-US" sz="2600" b="1" dirty="0"/>
          </a:p>
          <a:p>
            <a:pPr marL="0" indent="0">
              <a:lnSpc>
                <a:spcPct val="120000"/>
              </a:lnSpc>
              <a:buNone/>
            </a:pPr>
            <a:r>
              <a:rPr lang="en-US" sz="2600" b="1" dirty="0"/>
              <a:t>	Unfinished Business: </a:t>
            </a:r>
            <a:r>
              <a:rPr lang="en-US" sz="2600" dirty="0"/>
              <a:t> Follow up to Here Comes the Bus app. It should be working now. District was 	updating the systems over the summer. There is also a shortage of bus drivers which may impact 	some students.</a:t>
            </a:r>
          </a:p>
          <a:p>
            <a:pPr marL="0" indent="0">
              <a:buNone/>
            </a:pP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id="{305F2CE8-80BE-490C-9C12-A2885885D2DD}"/>
              </a:ext>
            </a:extLst>
          </p:cNvPr>
          <p:cNvSpPr/>
          <p:nvPr/>
        </p:nvSpPr>
        <p:spPr>
          <a:xfrm>
            <a:off x="10152385" y="3517"/>
            <a:ext cx="2029968"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58415" y="122872"/>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TOPIC  4		 			SAMPLE MINUTES	</a:t>
            </a:r>
            <a:endParaRPr lang="en-US" sz="2800" b="1"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808738AE-AB25-576F-2DA2-D9AA30BBAC40}"/>
              </a:ext>
            </a:extLst>
          </p:cNvPr>
          <p:cNvSpPr>
            <a:spLocks noGrp="1"/>
          </p:cNvSpPr>
          <p:nvPr>
            <p:ph type="sldNum" sz="quarter" idx="10"/>
          </p:nvPr>
        </p:nvSpPr>
        <p:spPr/>
        <p:txBody>
          <a:bodyPr/>
          <a:lstStyle/>
          <a:p>
            <a:r>
              <a:rPr lang="en-US"/>
              <a:t>PAGE </a:t>
            </a:r>
            <a:fld id="{4A9B5881-4007-4345-955A-79C2656F0C49}" type="slidenum">
              <a:rPr lang="en-US" smtClean="0"/>
              <a:pPr/>
              <a:t>35</a:t>
            </a:fld>
            <a:endParaRPr lang="en-US" dirty="0"/>
          </a:p>
        </p:txBody>
      </p:sp>
    </p:spTree>
    <p:extLst>
      <p:ext uri="{BB962C8B-B14F-4D97-AF65-F5344CB8AC3E}">
        <p14:creationId xmlns:p14="http://schemas.microsoft.com/office/powerpoint/2010/main" val="1305948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6" name="TextBox 15">
            <a:extLst>
              <a:ext uri="{FF2B5EF4-FFF2-40B4-BE49-F238E27FC236}">
                <a16:creationId xmlns:a16="http://schemas.microsoft.com/office/drawing/2014/main" id="{A3D7B107-3499-45F7-A673-702BF63F04F9}"/>
              </a:ext>
            </a:extLst>
          </p:cNvPr>
          <p:cNvSpPr txBox="1"/>
          <p:nvPr/>
        </p:nvSpPr>
        <p:spPr>
          <a:xfrm>
            <a:off x="161614" y="1197339"/>
            <a:ext cx="9765798" cy="56655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20000"/>
              </a:lnSpc>
            </a:pPr>
            <a:endParaRPr lang="en-US" b="1" dirty="0"/>
          </a:p>
          <a:p>
            <a:pPr>
              <a:lnSpc>
                <a:spcPct val="120000"/>
              </a:lnSpc>
            </a:pPr>
            <a:endParaRPr lang="en-US" b="1" dirty="0"/>
          </a:p>
          <a:p>
            <a:pPr>
              <a:lnSpc>
                <a:spcPct val="120000"/>
              </a:lnSpc>
            </a:pPr>
            <a:r>
              <a:rPr lang="en-US" b="1" dirty="0"/>
              <a:t>	New Business:  </a:t>
            </a:r>
            <a:r>
              <a:rPr lang="en-US" dirty="0"/>
              <a:t>Review of Area Advisory Council’s presentation on Behavioral Threat 	Assessment. An overview was given of the program being a preventative program and not a 	disciplinary one. More information can be found at browardschools.com/</a:t>
            </a:r>
            <a:r>
              <a:rPr lang="en-US" dirty="0" err="1"/>
              <a:t>bta</a:t>
            </a:r>
            <a:r>
              <a:rPr lang="en-US" dirty="0"/>
              <a:t>.</a:t>
            </a:r>
          </a:p>
          <a:p>
            <a:pPr>
              <a:lnSpc>
                <a:spcPct val="120000"/>
              </a:lnSpc>
            </a:pPr>
            <a:endParaRPr lang="en-US" dirty="0"/>
          </a:p>
          <a:p>
            <a:pPr>
              <a:lnSpc>
                <a:spcPct val="120000"/>
              </a:lnSpc>
            </a:pPr>
            <a:r>
              <a:rPr lang="en-US" dirty="0"/>
              <a:t>	Motion:  We move that someone from the Behavioral Threat Assessment Department come 	to the school to give a presentation. Made by Abe Deal, seconded by Felicia Good. 	Motion failed. 4 against, 3 for.</a:t>
            </a:r>
          </a:p>
          <a:p>
            <a:pPr>
              <a:lnSpc>
                <a:spcPct val="120000"/>
              </a:lnSpc>
            </a:pPr>
            <a:endParaRPr lang="en-US" sz="1100" dirty="0"/>
          </a:p>
          <a:p>
            <a:pPr>
              <a:lnSpc>
                <a:spcPct val="120000"/>
              </a:lnSpc>
            </a:pPr>
            <a:r>
              <a:rPr lang="en-US" b="1" dirty="0"/>
              <a:t>	</a:t>
            </a:r>
            <a:r>
              <a:rPr lang="en-US" dirty="0"/>
              <a:t>There were no additional concerns and no public input.</a:t>
            </a:r>
          </a:p>
          <a:p>
            <a:pPr>
              <a:lnSpc>
                <a:spcPct val="120000"/>
              </a:lnSpc>
            </a:pPr>
            <a:endParaRPr lang="en-US" sz="1100" dirty="0"/>
          </a:p>
          <a:p>
            <a:pPr>
              <a:lnSpc>
                <a:spcPct val="120000"/>
              </a:lnSpc>
            </a:pPr>
            <a:r>
              <a:rPr lang="en-US" b="1" dirty="0"/>
              <a:t>	</a:t>
            </a:r>
            <a:r>
              <a:rPr lang="en-US" dirty="0"/>
              <a:t>Announcement:  Next meet October 30, 2023</a:t>
            </a:r>
          </a:p>
          <a:p>
            <a:pPr>
              <a:lnSpc>
                <a:spcPct val="120000"/>
              </a:lnSpc>
            </a:pPr>
            <a:endParaRPr lang="en-US" sz="1100" dirty="0"/>
          </a:p>
          <a:p>
            <a:pPr>
              <a:lnSpc>
                <a:spcPct val="120000"/>
              </a:lnSpc>
            </a:pPr>
            <a:r>
              <a:rPr lang="en-US" dirty="0"/>
              <a:t>	Adjourned 7:35 pm.</a:t>
            </a:r>
          </a:p>
          <a:p>
            <a:pPr>
              <a:lnSpc>
                <a:spcPct val="120000"/>
              </a:lnSpc>
            </a:pPr>
            <a:endParaRPr lang="en-US" dirty="0"/>
          </a:p>
          <a:p>
            <a:pPr>
              <a:lnSpc>
                <a:spcPct val="120000"/>
              </a:lnSpc>
            </a:pPr>
            <a:r>
              <a:rPr lang="en-US" dirty="0"/>
              <a:t>	</a:t>
            </a:r>
            <a:r>
              <a:rPr lang="en-US" i="1" dirty="0"/>
              <a:t>Collect sign-in sheet.</a:t>
            </a:r>
          </a:p>
          <a:p>
            <a:pPr>
              <a:lnSpc>
                <a:spcPct val="120000"/>
              </a:lnSpc>
            </a:pPr>
            <a:endParaRPr lang="en-US" b="1" dirty="0"/>
          </a:p>
        </p:txBody>
      </p:sp>
      <p:sp>
        <p:nvSpPr>
          <p:cNvPr id="18" name="Rectangle 17">
            <a:extLst>
              <a:ext uri="{FF2B5EF4-FFF2-40B4-BE49-F238E27FC236}">
                <a16:creationId xmlns:a16="http://schemas.microsoft.com/office/drawing/2014/main" id="{305F2CE8-80BE-490C-9C12-A2885885D2DD}"/>
              </a:ext>
            </a:extLst>
          </p:cNvPr>
          <p:cNvSpPr/>
          <p:nvPr/>
        </p:nvSpPr>
        <p:spPr>
          <a:xfrm>
            <a:off x="10162013" y="0"/>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225254" y="192532"/>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TOPIC  4   	     			SAMPLE MINUTES	</a:t>
            </a:r>
            <a:endParaRPr lang="en-US" sz="2800" b="1" dirty="0"/>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83BC70C1-0F76-D465-15F5-1F71354DB5B7}"/>
              </a:ext>
            </a:extLst>
          </p:cNvPr>
          <p:cNvSpPr>
            <a:spLocks noGrp="1"/>
          </p:cNvSpPr>
          <p:nvPr>
            <p:ph type="sldNum" sz="quarter" idx="10"/>
          </p:nvPr>
        </p:nvSpPr>
        <p:spPr/>
        <p:txBody>
          <a:bodyPr/>
          <a:lstStyle/>
          <a:p>
            <a:r>
              <a:rPr lang="en-US"/>
              <a:t>PAGE </a:t>
            </a:r>
            <a:fld id="{4A9B5881-4007-4345-955A-79C2656F0C49}" type="slidenum">
              <a:rPr lang="en-US" smtClean="0"/>
              <a:pPr/>
              <a:t>36</a:t>
            </a:fld>
            <a:endParaRPr lang="en-US" dirty="0"/>
          </a:p>
        </p:txBody>
      </p:sp>
    </p:spTree>
    <p:extLst>
      <p:ext uri="{BB962C8B-B14F-4D97-AF65-F5344CB8AC3E}">
        <p14:creationId xmlns:p14="http://schemas.microsoft.com/office/powerpoint/2010/main" val="2945776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86603" y="1080836"/>
            <a:ext cx="9376012" cy="4965022"/>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US" sz="2400" dirty="0"/>
              <a:t> </a:t>
            </a:r>
          </a:p>
          <a:p>
            <a:pPr marL="0" indent="0">
              <a:buNone/>
            </a:pPr>
            <a:r>
              <a:rPr lang="en-US" sz="2400" dirty="0">
                <a:solidFill>
                  <a:schemeClr val="tx1"/>
                </a:solidFill>
              </a:rPr>
              <a:t> </a:t>
            </a:r>
            <a:r>
              <a:rPr lang="en-US" sz="2800" b="1" dirty="0">
                <a:solidFill>
                  <a:schemeClr val="tx1"/>
                </a:solidFill>
              </a:rPr>
              <a:t>Step 4: </a:t>
            </a:r>
            <a:r>
              <a:rPr lang="en-US" sz="2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What is the purpose of making motions?</a:t>
            </a:r>
          </a:p>
          <a:p>
            <a:pPr marL="0" indent="0">
              <a:buNone/>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motion is a formal proposal by a member to do something. Motions are the basis of the group decision-making process. They focus the group on what is being decided.</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solidFill>
                <a:schemeClr val="tx1"/>
              </a:solidFill>
            </a:endParaRPr>
          </a:p>
          <a:p>
            <a:pPr marL="0" indent="0">
              <a:buNone/>
            </a:pPr>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motion is made at a meeting when a desired action is requested.  </a:t>
            </a:r>
            <a:endParaRPr lang="en-US" sz="26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 School Advisory Forum meeting a conversation or concern is often discussed and as a result of that discussion a motion is formed.  </a:t>
            </a:r>
          </a:p>
          <a:p>
            <a:pPr marL="0" indent="0">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58415" y="178623"/>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MOTIONS	</a:t>
            </a:r>
            <a:endParaRPr lang="en-US" sz="2800" b="1" dirty="0"/>
          </a:p>
        </p:txBody>
      </p:sp>
      <p:sp>
        <p:nvSpPr>
          <p:cNvPr id="21" name="Rectangle 20">
            <a:extLst>
              <a:ext uri="{FF2B5EF4-FFF2-40B4-BE49-F238E27FC236}">
                <a16:creationId xmlns:a16="http://schemas.microsoft.com/office/drawing/2014/main" id="{305F2CE8-80BE-490C-9C12-A2885885D2DD}"/>
              </a:ext>
            </a:extLst>
          </p:cNvPr>
          <p:cNvSpPr/>
          <p:nvPr/>
        </p:nvSpPr>
        <p:spPr>
          <a:xfrm>
            <a:off x="10162032" y="-1"/>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bg1"/>
                </a:solidFill>
              </a:rPr>
              <a:t>HOW</a:t>
            </a:r>
          </a:p>
          <a:p>
            <a:pPr algn="ctr"/>
            <a:r>
              <a:rPr lang="en-US" sz="3200" b="1" dirty="0">
                <a:solidFill>
                  <a:schemeClr val="bg1"/>
                </a:solidFill>
              </a:rPr>
              <a:t>TO</a:t>
            </a:r>
          </a:p>
          <a:p>
            <a:pPr algn="ctr"/>
            <a:r>
              <a:rPr lang="en-US" sz="3200" b="1" dirty="0">
                <a:solidFill>
                  <a:schemeClr val="bg1"/>
                </a:solidFill>
              </a:rPr>
              <a:t>GET</a:t>
            </a:r>
          </a:p>
          <a:p>
            <a:pPr algn="ctr"/>
            <a:r>
              <a:rPr lang="en-US" sz="32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8" name="Isosceles Triangle 2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B1B9E99D-6AA1-0413-6B51-2571582D112D}"/>
              </a:ext>
            </a:extLst>
          </p:cNvPr>
          <p:cNvSpPr>
            <a:spLocks noGrp="1"/>
          </p:cNvSpPr>
          <p:nvPr>
            <p:ph type="sldNum" sz="quarter" idx="10"/>
          </p:nvPr>
        </p:nvSpPr>
        <p:spPr/>
        <p:txBody>
          <a:bodyPr/>
          <a:lstStyle/>
          <a:p>
            <a:r>
              <a:rPr lang="en-US"/>
              <a:t>PAGE </a:t>
            </a:r>
            <a:fld id="{4A9B5881-4007-4345-955A-79C2656F0C49}" type="slidenum">
              <a:rPr lang="en-US" smtClean="0"/>
              <a:pPr/>
              <a:t>37</a:t>
            </a:fld>
            <a:endParaRPr lang="en-US" dirty="0"/>
          </a:p>
        </p:txBody>
      </p:sp>
    </p:spTree>
    <p:extLst>
      <p:ext uri="{BB962C8B-B14F-4D97-AF65-F5344CB8AC3E}">
        <p14:creationId xmlns:p14="http://schemas.microsoft.com/office/powerpoint/2010/main" val="4058185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64910" y="211292"/>
            <a:ext cx="9669497" cy="833663"/>
          </a:xfrm>
        </p:spPr>
        <p:txBody>
          <a:bodyPr/>
          <a:lstStyle/>
          <a:p>
            <a:r>
              <a:rPr lang="en-US" b="1" dirty="0"/>
              <a:t>    TOPIC  4   				             MOTIONS	</a:t>
            </a:r>
            <a:endParaRPr lang="en-US" sz="2800" b="1" dirty="0"/>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45660" y="1195286"/>
            <a:ext cx="9376012" cy="4965022"/>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buNone/>
            </a:pPr>
            <a:r>
              <a:rPr lang="en-US" sz="2400" dirty="0"/>
              <a:t> </a:t>
            </a:r>
          </a:p>
          <a:p>
            <a:pPr marL="0" indent="0">
              <a:buNone/>
            </a:pPr>
            <a:endParaRPr lang="en-US" sz="2400" dirty="0"/>
          </a:p>
          <a:p>
            <a:pPr marL="0" indent="0">
              <a:buNone/>
            </a:pPr>
            <a:r>
              <a:rPr lang="en-US" sz="2400" dirty="0"/>
              <a:t> </a:t>
            </a:r>
            <a:r>
              <a:rPr lang="en-US" sz="8800" b="0" dirty="0">
                <a:solidFill>
                  <a:schemeClr val="tx1"/>
                </a:solidFill>
              </a:rPr>
              <a:t>The Chair recognizes the member wanting to make a motion.</a:t>
            </a:r>
          </a:p>
          <a:p>
            <a:pPr lvl="1">
              <a:buFont typeface="Arial" panose="020B0604020202020204" pitchFamily="34" charset="0"/>
              <a:buChar char="•"/>
            </a:pPr>
            <a:r>
              <a:rPr lang="en-US" sz="8800" b="0" dirty="0">
                <a:solidFill>
                  <a:schemeClr val="tx1"/>
                </a:solidFill>
              </a:rPr>
              <a:t>It is suggested that the presenter making the motion put it in writing first.</a:t>
            </a:r>
          </a:p>
          <a:p>
            <a:pPr lvl="1">
              <a:buFont typeface="Arial" panose="020B0604020202020204" pitchFamily="34" charset="0"/>
              <a:buChar char="•"/>
            </a:pPr>
            <a:endParaRPr lang="en-US" sz="4000" dirty="0">
              <a:solidFill>
                <a:schemeClr val="tx1"/>
              </a:solidFill>
            </a:endParaRPr>
          </a:p>
          <a:p>
            <a:pPr>
              <a:buFont typeface="Arial" panose="020B0604020202020204" pitchFamily="34" charset="0"/>
              <a:buChar char="•"/>
            </a:pPr>
            <a:r>
              <a:rPr lang="en-US" sz="8800" b="0" dirty="0">
                <a:solidFill>
                  <a:schemeClr val="tx1"/>
                </a:solidFill>
              </a:rPr>
              <a:t>Making the Motion:</a:t>
            </a:r>
          </a:p>
          <a:p>
            <a:pPr lvl="1">
              <a:buFont typeface="Arial" panose="020B0604020202020204" pitchFamily="34" charset="0"/>
              <a:buChar char="•"/>
            </a:pPr>
            <a:r>
              <a:rPr lang="en-US" sz="8800" dirty="0">
                <a:solidFill>
                  <a:schemeClr val="tx1"/>
                </a:solidFill>
              </a:rPr>
              <a:t>Always state a motion affirmatively. Say, "I move that we ..." rather than, "I move that we do not ...".</a:t>
            </a:r>
          </a:p>
          <a:p>
            <a:pPr marL="0" indent="0">
              <a:buNone/>
            </a:pPr>
            <a:endParaRPr lang="en-US" sz="4000" b="0" dirty="0">
              <a:solidFill>
                <a:schemeClr val="tx1"/>
              </a:solidFill>
            </a:endParaRPr>
          </a:p>
          <a:p>
            <a:pPr lvl="1">
              <a:buFont typeface="Arial" panose="020B0604020202020204" pitchFamily="34" charset="0"/>
              <a:buChar char="•"/>
            </a:pPr>
            <a:r>
              <a:rPr lang="en-US" sz="8600" b="0" dirty="0">
                <a:solidFill>
                  <a:schemeClr val="tx1"/>
                </a:solidFill>
              </a:rPr>
              <a:t>Another member will second </a:t>
            </a:r>
            <a:r>
              <a:rPr lang="en-US" sz="8600" dirty="0">
                <a:solidFill>
                  <a:schemeClr val="tx1"/>
                </a:solidFill>
              </a:rPr>
              <a:t>the </a:t>
            </a:r>
            <a:r>
              <a:rPr lang="en-US" sz="8600" b="0" dirty="0">
                <a:solidFill>
                  <a:schemeClr val="tx1"/>
                </a:solidFill>
              </a:rPr>
              <a:t>motion or the Chair will call for a second.</a:t>
            </a:r>
          </a:p>
          <a:p>
            <a:pPr>
              <a:buFont typeface="Arial" panose="020B0604020202020204" pitchFamily="34" charset="0"/>
              <a:buChar char="•"/>
            </a:pPr>
            <a:endParaRPr lang="en-US" sz="8800" b="0" dirty="0">
              <a:solidFill>
                <a:schemeClr val="tx1"/>
              </a:solidFill>
            </a:endParaRPr>
          </a:p>
          <a:p>
            <a:pPr lvl="1">
              <a:buFont typeface="Arial" panose="020B0604020202020204" pitchFamily="34" charset="0"/>
              <a:buChar char="•"/>
            </a:pPr>
            <a:r>
              <a:rPr lang="en-US" sz="8600" dirty="0">
                <a:solidFill>
                  <a:schemeClr val="tx1"/>
                </a:solidFill>
              </a:rPr>
              <a:t>When a second has been made the Chair will open the floor for discussion.</a:t>
            </a:r>
          </a:p>
          <a:p>
            <a:pPr lvl="1">
              <a:buFont typeface="Arial" panose="020B0604020202020204" pitchFamily="34" charset="0"/>
              <a:buChar char="•"/>
            </a:pPr>
            <a:endParaRPr lang="en-US" sz="8600" b="0" dirty="0">
              <a:solidFill>
                <a:schemeClr val="tx1"/>
              </a:solidFill>
            </a:endParaRPr>
          </a:p>
          <a:p>
            <a:pPr lvl="1">
              <a:buFont typeface="Arial" panose="020B0604020202020204" pitchFamily="34" charset="0"/>
              <a:buChar char="•"/>
            </a:pPr>
            <a:r>
              <a:rPr lang="en-US" sz="8600" dirty="0">
                <a:solidFill>
                  <a:schemeClr val="tx1"/>
                </a:solidFill>
              </a:rPr>
              <a:t>An amendment can be made anytime while the motion is on the floor, the amendment must have a second to proceed. Amendments must be voted on first before voting on the main motion.</a:t>
            </a:r>
          </a:p>
          <a:p>
            <a:pPr marL="457200" lvl="1" indent="0">
              <a:buNone/>
            </a:pPr>
            <a:endParaRPr lang="en-US" sz="4000" b="0" dirty="0">
              <a:solidFill>
                <a:schemeClr val="tx1"/>
              </a:solidFill>
            </a:endParaRPr>
          </a:p>
          <a:p>
            <a:pPr lvl="1">
              <a:buFont typeface="Arial" panose="020B0604020202020204" pitchFamily="34" charset="0"/>
              <a:buChar char="•"/>
            </a:pPr>
            <a:r>
              <a:rPr lang="en-US" sz="8600" b="0" dirty="0">
                <a:solidFill>
                  <a:schemeClr val="tx1"/>
                </a:solidFill>
              </a:rPr>
              <a:t>If there is no second to the motion, it is lost. There is no further discussion.</a:t>
            </a:r>
          </a:p>
          <a:p>
            <a:pPr marL="0" indent="0">
              <a:buNone/>
            </a:pPr>
            <a:endParaRPr lang="en-US" sz="2400" dirty="0">
              <a:solidFill>
                <a:schemeClr val="tx1"/>
              </a:solidFill>
            </a:endParaRPr>
          </a:p>
          <a:p>
            <a:pPr marL="0" indent="0" algn="ctr">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Rectangle 19">
            <a:extLst>
              <a:ext uri="{FF2B5EF4-FFF2-40B4-BE49-F238E27FC236}">
                <a16:creationId xmlns:a16="http://schemas.microsoft.com/office/drawing/2014/main" id="{305F2CE8-80BE-490C-9C12-A2885885D2DD}"/>
              </a:ext>
            </a:extLst>
          </p:cNvPr>
          <p:cNvSpPr/>
          <p:nvPr/>
        </p:nvSpPr>
        <p:spPr>
          <a:xfrm>
            <a:off x="10162032" y="0"/>
            <a:ext cx="2029968"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2790FD74-E34B-2C97-4407-A9C545CA1E5F}"/>
              </a:ext>
            </a:extLst>
          </p:cNvPr>
          <p:cNvSpPr>
            <a:spLocks noGrp="1"/>
          </p:cNvSpPr>
          <p:nvPr>
            <p:ph type="sldNum" sz="quarter" idx="10"/>
          </p:nvPr>
        </p:nvSpPr>
        <p:spPr/>
        <p:txBody>
          <a:bodyPr/>
          <a:lstStyle/>
          <a:p>
            <a:r>
              <a:rPr lang="en-US"/>
              <a:t>PAGE </a:t>
            </a:r>
            <a:fld id="{4A9B5881-4007-4345-955A-79C2656F0C49}" type="slidenum">
              <a:rPr lang="en-US" smtClean="0"/>
              <a:pPr/>
              <a:t>38</a:t>
            </a:fld>
            <a:endParaRPr lang="en-US" dirty="0"/>
          </a:p>
        </p:txBody>
      </p:sp>
    </p:spTree>
    <p:extLst>
      <p:ext uri="{BB962C8B-B14F-4D97-AF65-F5344CB8AC3E}">
        <p14:creationId xmlns:p14="http://schemas.microsoft.com/office/powerpoint/2010/main" val="2066781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A59BAB-3F55-478D-80E3-E914AD62FBD7}"/>
              </a:ext>
            </a:extLst>
          </p:cNvPr>
          <p:cNvSpPr/>
          <p:nvPr/>
        </p:nvSpPr>
        <p:spPr>
          <a:xfrm>
            <a:off x="646386" y="1359155"/>
            <a:ext cx="8475654" cy="914400"/>
          </a:xfrm>
          <a:prstGeom prst="rect">
            <a:avLst/>
          </a:prstGeom>
          <a:solidFill>
            <a:schemeClr val="accent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bg1"/>
                </a:solidFill>
              </a:rPr>
              <a:t>Flow of a motion made at a </a:t>
            </a:r>
          </a:p>
          <a:p>
            <a:pPr algn="ctr"/>
            <a:r>
              <a:rPr lang="en-US" sz="3200" dirty="0">
                <a:solidFill>
                  <a:schemeClr val="bg1"/>
                </a:solidFill>
              </a:rPr>
              <a:t>School Advisory Forum meeting:</a:t>
            </a:r>
          </a:p>
        </p:txBody>
      </p:sp>
      <p:sp>
        <p:nvSpPr>
          <p:cNvPr id="14" name="Title 1">
            <a:extLst>
              <a:ext uri="{FF2B5EF4-FFF2-40B4-BE49-F238E27FC236}">
                <a16:creationId xmlns:a16="http://schemas.microsoft.com/office/drawing/2014/main" id="{E199600F-A17E-4354-A7AB-0CC2A43A9354}"/>
              </a:ext>
            </a:extLst>
          </p:cNvPr>
          <p:cNvSpPr txBox="1">
            <a:spLocks/>
          </p:cNvSpPr>
          <p:nvPr/>
        </p:nvSpPr>
        <p:spPr>
          <a:xfrm>
            <a:off x="158415" y="247890"/>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4		 	 			    MOTIONS	</a:t>
            </a:r>
            <a:endParaRPr lang="en-US" sz="2800" b="1" dirty="0"/>
          </a:p>
        </p:txBody>
      </p:sp>
      <p:sp>
        <p:nvSpPr>
          <p:cNvPr id="15" name="Rectangle 14">
            <a:extLst>
              <a:ext uri="{FF2B5EF4-FFF2-40B4-BE49-F238E27FC236}">
                <a16:creationId xmlns:a16="http://schemas.microsoft.com/office/drawing/2014/main" id="{305F2CE8-80BE-490C-9C12-A2885885D2DD}"/>
              </a:ext>
            </a:extLst>
          </p:cNvPr>
          <p:cNvSpPr/>
          <p:nvPr/>
        </p:nvSpPr>
        <p:spPr>
          <a:xfrm>
            <a:off x="10159313" y="0"/>
            <a:ext cx="2029968" cy="67217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0265480"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graphicFrame>
        <p:nvGraphicFramePr>
          <p:cNvPr id="35" name="Diagram 34"/>
          <p:cNvGraphicFramePr/>
          <p:nvPr>
            <p:extLst>
              <p:ext uri="{D42A27DB-BD31-4B8C-83A1-F6EECF244321}">
                <p14:modId xmlns:p14="http://schemas.microsoft.com/office/powerpoint/2010/main" val="3936271033"/>
              </p:ext>
            </p:extLst>
          </p:nvPr>
        </p:nvGraphicFramePr>
        <p:xfrm>
          <a:off x="398930" y="2273555"/>
          <a:ext cx="8854252" cy="4236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D52F02F0-A56F-B942-E9CF-917F6588052B}"/>
              </a:ext>
            </a:extLst>
          </p:cNvPr>
          <p:cNvSpPr>
            <a:spLocks noGrp="1"/>
          </p:cNvSpPr>
          <p:nvPr>
            <p:ph type="sldNum" sz="quarter" idx="12"/>
          </p:nvPr>
        </p:nvSpPr>
        <p:spPr/>
        <p:txBody>
          <a:bodyPr/>
          <a:lstStyle/>
          <a:p>
            <a:fld id="{953902D7-7A46-4DD8-ABD7-EC0B1CAD2E48}" type="slidenum">
              <a:rPr lang="en-US" smtClean="0"/>
              <a:t>39</a:t>
            </a:fld>
            <a:endParaRPr lang="en-US" dirty="0"/>
          </a:p>
        </p:txBody>
      </p:sp>
    </p:spTree>
    <p:extLst>
      <p:ext uri="{BB962C8B-B14F-4D97-AF65-F5344CB8AC3E}">
        <p14:creationId xmlns:p14="http://schemas.microsoft.com/office/powerpoint/2010/main" val="3194284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9247238" y="0"/>
            <a:ext cx="2944761" cy="6721473"/>
          </a:xfrm>
        </p:spPr>
        <p:txBody>
          <a:bodyPr/>
          <a:lstStyle/>
          <a:p>
            <a:pPr algn="ctr">
              <a:lnSpc>
                <a:spcPct val="150000"/>
              </a:lnSpc>
            </a:pPr>
            <a:r>
              <a:rPr lang="en-US" b="1" dirty="0"/>
              <a:t>Who can I contact?</a:t>
            </a:r>
            <a:br>
              <a:rPr lang="en-US" b="1" dirty="0"/>
            </a:br>
            <a:r>
              <a:rPr lang="en-US" dirty="0">
                <a:latin typeface="+mn-lt"/>
              </a:rPr>
              <a:t> </a:t>
            </a:r>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1824922522"/>
              </p:ext>
            </p:extLst>
          </p:nvPr>
        </p:nvGraphicFramePr>
        <p:xfrm>
          <a:off x="838200" y="204952"/>
          <a:ext cx="7996084" cy="6145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2" name="Isosceles Triangle 11">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5" name="Rectangle 1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4" name="Slide Number Placeholder 3">
            <a:extLst>
              <a:ext uri="{FF2B5EF4-FFF2-40B4-BE49-F238E27FC236}">
                <a16:creationId xmlns:a16="http://schemas.microsoft.com/office/drawing/2014/main" id="{EB12A4EC-2916-415C-2DFC-A8606C6E33C0}"/>
              </a:ext>
            </a:extLst>
          </p:cNvPr>
          <p:cNvSpPr>
            <a:spLocks noGrp="1"/>
          </p:cNvSpPr>
          <p:nvPr>
            <p:ph type="sldNum" sz="quarter" idx="10"/>
          </p:nvPr>
        </p:nvSpPr>
        <p:spPr/>
        <p:txBody>
          <a:bodyPr/>
          <a:lstStyle/>
          <a:p>
            <a:r>
              <a:rPr lang="en-US"/>
              <a:t>PAGE </a:t>
            </a:r>
            <a:fld id="{4A9B5881-4007-4345-955A-79C2656F0C49}" type="slidenum">
              <a:rPr lang="en-US" smtClean="0"/>
              <a:pPr/>
              <a:t>4</a:t>
            </a:fld>
            <a:endParaRPr lang="en-US" dirty="0"/>
          </a:p>
        </p:txBody>
      </p:sp>
    </p:spTree>
    <p:extLst>
      <p:ext uri="{BB962C8B-B14F-4D97-AF65-F5344CB8AC3E}">
        <p14:creationId xmlns:p14="http://schemas.microsoft.com/office/powerpoint/2010/main" val="3089782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A59BAB-3F55-478D-80E3-E914AD62FBD7}"/>
              </a:ext>
            </a:extLst>
          </p:cNvPr>
          <p:cNvSpPr/>
          <p:nvPr/>
        </p:nvSpPr>
        <p:spPr>
          <a:xfrm>
            <a:off x="646386" y="1359155"/>
            <a:ext cx="8475654" cy="914400"/>
          </a:xfrm>
          <a:prstGeom prst="rect">
            <a:avLst/>
          </a:prstGeom>
          <a:solidFill>
            <a:schemeClr val="accent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en-US" sz="2400" dirty="0">
              <a:solidFill>
                <a:schemeClr val="bg1"/>
              </a:solidFill>
            </a:endParaRPr>
          </a:p>
          <a:p>
            <a:pPr algn="ctr"/>
            <a:r>
              <a:rPr lang="en-US" altLang="en-US" sz="2400" dirty="0">
                <a:solidFill>
                  <a:schemeClr val="bg1"/>
                </a:solidFill>
              </a:rPr>
              <a:t>The School Advisory Forum Chair brings their motion to the Area Advisory Council General Meeting</a:t>
            </a:r>
            <a:endParaRPr lang="en-US" sz="2400" dirty="0">
              <a:solidFill>
                <a:schemeClr val="bg1"/>
              </a:solidFill>
            </a:endParaRPr>
          </a:p>
          <a:p>
            <a:pPr algn="ctr"/>
            <a:r>
              <a:rPr lang="en-US" sz="2400" dirty="0">
                <a:solidFill>
                  <a:schemeClr val="bg1"/>
                </a:solidFill>
              </a:rPr>
              <a:t>:</a:t>
            </a:r>
          </a:p>
        </p:txBody>
      </p:sp>
      <p:sp>
        <p:nvSpPr>
          <p:cNvPr id="14" name="Title 1">
            <a:extLst>
              <a:ext uri="{FF2B5EF4-FFF2-40B4-BE49-F238E27FC236}">
                <a16:creationId xmlns:a16="http://schemas.microsoft.com/office/drawing/2014/main" id="{E199600F-A17E-4354-A7AB-0CC2A43A9354}"/>
              </a:ext>
            </a:extLst>
          </p:cNvPr>
          <p:cNvSpPr txBox="1">
            <a:spLocks/>
          </p:cNvSpPr>
          <p:nvPr/>
        </p:nvSpPr>
        <p:spPr>
          <a:xfrm>
            <a:off x="158415" y="247890"/>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4		 	 			    MOTIONS	</a:t>
            </a:r>
            <a:endParaRPr lang="en-US" sz="2800" b="1" dirty="0"/>
          </a:p>
        </p:txBody>
      </p:sp>
      <p:sp>
        <p:nvSpPr>
          <p:cNvPr id="15" name="Rectangle 14">
            <a:extLst>
              <a:ext uri="{FF2B5EF4-FFF2-40B4-BE49-F238E27FC236}">
                <a16:creationId xmlns:a16="http://schemas.microsoft.com/office/drawing/2014/main" id="{305F2CE8-80BE-490C-9C12-A2885885D2DD}"/>
              </a:ext>
            </a:extLst>
          </p:cNvPr>
          <p:cNvSpPr/>
          <p:nvPr/>
        </p:nvSpPr>
        <p:spPr>
          <a:xfrm>
            <a:off x="10159313" y="0"/>
            <a:ext cx="2029968" cy="67217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0265480"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graphicFrame>
        <p:nvGraphicFramePr>
          <p:cNvPr id="35" name="Diagram 34"/>
          <p:cNvGraphicFramePr/>
          <p:nvPr>
            <p:extLst>
              <p:ext uri="{D42A27DB-BD31-4B8C-83A1-F6EECF244321}">
                <p14:modId xmlns:p14="http://schemas.microsoft.com/office/powerpoint/2010/main" val="1120312856"/>
              </p:ext>
            </p:extLst>
          </p:nvPr>
        </p:nvGraphicFramePr>
        <p:xfrm>
          <a:off x="398929" y="2273555"/>
          <a:ext cx="9181005" cy="4236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rved Left Arrow 2"/>
          <p:cNvSpPr/>
          <p:nvPr/>
        </p:nvSpPr>
        <p:spPr>
          <a:xfrm>
            <a:off x="9122040" y="3087806"/>
            <a:ext cx="791570" cy="682388"/>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urved Left Arrow 33"/>
          <p:cNvSpPr/>
          <p:nvPr/>
        </p:nvSpPr>
        <p:spPr>
          <a:xfrm>
            <a:off x="9182372" y="3892349"/>
            <a:ext cx="791570" cy="693762"/>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Left Arrow 32"/>
          <p:cNvSpPr/>
          <p:nvPr/>
        </p:nvSpPr>
        <p:spPr>
          <a:xfrm>
            <a:off x="9136117" y="4684594"/>
            <a:ext cx="791570" cy="693763"/>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Slide Number Placeholder 1">
            <a:extLst>
              <a:ext uri="{FF2B5EF4-FFF2-40B4-BE49-F238E27FC236}">
                <a16:creationId xmlns:a16="http://schemas.microsoft.com/office/drawing/2014/main" id="{D52F02F0-A56F-B942-E9CF-917F6588052B}"/>
              </a:ext>
            </a:extLst>
          </p:cNvPr>
          <p:cNvSpPr>
            <a:spLocks noGrp="1"/>
          </p:cNvSpPr>
          <p:nvPr>
            <p:ph type="sldNum" sz="quarter" idx="12"/>
          </p:nvPr>
        </p:nvSpPr>
        <p:spPr/>
        <p:txBody>
          <a:bodyPr/>
          <a:lstStyle/>
          <a:p>
            <a:fld id="{953902D7-7A46-4DD8-ABD7-EC0B1CAD2E48}" type="slidenum">
              <a:rPr lang="en-US" smtClean="0"/>
              <a:t>40</a:t>
            </a:fld>
            <a:endParaRPr lang="en-US" dirty="0"/>
          </a:p>
        </p:txBody>
      </p:sp>
    </p:spTree>
    <p:extLst>
      <p:ext uri="{BB962C8B-B14F-4D97-AF65-F5344CB8AC3E}">
        <p14:creationId xmlns:p14="http://schemas.microsoft.com/office/powerpoint/2010/main" val="65921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A59BAB-3F55-478D-80E3-E914AD62FBD7}"/>
              </a:ext>
            </a:extLst>
          </p:cNvPr>
          <p:cNvSpPr/>
          <p:nvPr/>
        </p:nvSpPr>
        <p:spPr>
          <a:xfrm>
            <a:off x="646386" y="1359155"/>
            <a:ext cx="8475654" cy="914400"/>
          </a:xfrm>
          <a:prstGeom prst="rect">
            <a:avLst/>
          </a:prstGeom>
          <a:solidFill>
            <a:schemeClr val="accent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en-US" sz="2400" dirty="0">
              <a:solidFill>
                <a:schemeClr val="bg1"/>
              </a:solidFill>
            </a:endParaRPr>
          </a:p>
          <a:p>
            <a:pPr algn="ctr"/>
            <a:r>
              <a:rPr lang="en-US" sz="2400" dirty="0">
                <a:solidFill>
                  <a:schemeClr val="bg1"/>
                </a:solidFill>
              </a:rPr>
              <a:t>Once a motion is brought before District Advisory Council</a:t>
            </a:r>
          </a:p>
          <a:p>
            <a:pPr algn="ctr"/>
            <a:r>
              <a:rPr lang="en-US" sz="2400" dirty="0">
                <a:solidFill>
                  <a:schemeClr val="bg1"/>
                </a:solidFill>
              </a:rPr>
              <a:t>:</a:t>
            </a:r>
          </a:p>
        </p:txBody>
      </p:sp>
      <p:sp>
        <p:nvSpPr>
          <p:cNvPr id="14" name="Title 1">
            <a:extLst>
              <a:ext uri="{FF2B5EF4-FFF2-40B4-BE49-F238E27FC236}">
                <a16:creationId xmlns:a16="http://schemas.microsoft.com/office/drawing/2014/main" id="{E199600F-A17E-4354-A7AB-0CC2A43A9354}"/>
              </a:ext>
            </a:extLst>
          </p:cNvPr>
          <p:cNvSpPr txBox="1">
            <a:spLocks/>
          </p:cNvSpPr>
          <p:nvPr/>
        </p:nvSpPr>
        <p:spPr>
          <a:xfrm>
            <a:off x="158415" y="247890"/>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4		 	 			    MOTIONS	</a:t>
            </a:r>
            <a:endParaRPr lang="en-US" sz="2800" b="1" dirty="0"/>
          </a:p>
        </p:txBody>
      </p:sp>
      <p:sp>
        <p:nvSpPr>
          <p:cNvPr id="15" name="Rectangle 14">
            <a:extLst>
              <a:ext uri="{FF2B5EF4-FFF2-40B4-BE49-F238E27FC236}">
                <a16:creationId xmlns:a16="http://schemas.microsoft.com/office/drawing/2014/main" id="{305F2CE8-80BE-490C-9C12-A2885885D2DD}"/>
              </a:ext>
            </a:extLst>
          </p:cNvPr>
          <p:cNvSpPr/>
          <p:nvPr/>
        </p:nvSpPr>
        <p:spPr>
          <a:xfrm>
            <a:off x="10159313" y="0"/>
            <a:ext cx="2029968" cy="67217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0265480"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graphicFrame>
        <p:nvGraphicFramePr>
          <p:cNvPr id="35" name="Diagram 34"/>
          <p:cNvGraphicFramePr/>
          <p:nvPr>
            <p:extLst>
              <p:ext uri="{D42A27DB-BD31-4B8C-83A1-F6EECF244321}">
                <p14:modId xmlns:p14="http://schemas.microsoft.com/office/powerpoint/2010/main" val="153494017"/>
              </p:ext>
            </p:extLst>
          </p:nvPr>
        </p:nvGraphicFramePr>
        <p:xfrm>
          <a:off x="398929" y="2273555"/>
          <a:ext cx="9181005" cy="4236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rved Left Arrow 2"/>
          <p:cNvSpPr/>
          <p:nvPr/>
        </p:nvSpPr>
        <p:spPr>
          <a:xfrm>
            <a:off x="9025610" y="2673740"/>
            <a:ext cx="791570" cy="682388"/>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urved Left Arrow 33"/>
          <p:cNvSpPr/>
          <p:nvPr/>
        </p:nvSpPr>
        <p:spPr>
          <a:xfrm>
            <a:off x="9025610" y="3903408"/>
            <a:ext cx="791570" cy="693762"/>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Left Arrow 32"/>
          <p:cNvSpPr/>
          <p:nvPr/>
        </p:nvSpPr>
        <p:spPr>
          <a:xfrm>
            <a:off x="9025610" y="4680648"/>
            <a:ext cx="791570" cy="693763"/>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a:extLst>
              <a:ext uri="{FF2B5EF4-FFF2-40B4-BE49-F238E27FC236}">
                <a16:creationId xmlns:a16="http://schemas.microsoft.com/office/drawing/2014/main" id="{D52F02F0-A56F-B942-E9CF-917F6588052B}"/>
              </a:ext>
            </a:extLst>
          </p:cNvPr>
          <p:cNvSpPr>
            <a:spLocks noGrp="1"/>
          </p:cNvSpPr>
          <p:nvPr>
            <p:ph type="sldNum" sz="quarter" idx="12"/>
          </p:nvPr>
        </p:nvSpPr>
        <p:spPr/>
        <p:txBody>
          <a:bodyPr/>
          <a:lstStyle/>
          <a:p>
            <a:fld id="{953902D7-7A46-4DD8-ABD7-EC0B1CAD2E48}" type="slidenum">
              <a:rPr lang="en-US" smtClean="0"/>
              <a:t>41</a:t>
            </a:fld>
            <a:endParaRPr lang="en-US" dirty="0"/>
          </a:p>
        </p:txBody>
      </p:sp>
    </p:spTree>
    <p:extLst>
      <p:ext uri="{BB962C8B-B14F-4D97-AF65-F5344CB8AC3E}">
        <p14:creationId xmlns:p14="http://schemas.microsoft.com/office/powerpoint/2010/main" val="4276635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1437597875"/>
              </p:ext>
            </p:extLst>
          </p:nvPr>
        </p:nvGraphicFramePr>
        <p:xfrm>
          <a:off x="2213593" y="1528553"/>
          <a:ext cx="5371502" cy="454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63E855C6-AADA-49E4-A814-289659C5CD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9964" y="1854325"/>
            <a:ext cx="2698760" cy="2259427"/>
          </a:xfrm>
          <a:prstGeom prst="rect">
            <a:avLst/>
          </a:prstGeom>
        </p:spPr>
      </p:pic>
      <p:sp>
        <p:nvSpPr>
          <p:cNvPr id="16" name="Title 1">
            <a:extLst>
              <a:ext uri="{FF2B5EF4-FFF2-40B4-BE49-F238E27FC236}">
                <a16:creationId xmlns:a16="http://schemas.microsoft.com/office/drawing/2014/main" id="{E199600F-A17E-4354-A7AB-0CC2A43A9354}"/>
              </a:ext>
            </a:extLst>
          </p:cNvPr>
          <p:cNvSpPr>
            <a:spLocks noGrp="1"/>
          </p:cNvSpPr>
          <p:nvPr>
            <p:ph type="title"/>
          </p:nvPr>
        </p:nvSpPr>
        <p:spPr>
          <a:xfrm>
            <a:off x="222537" y="223443"/>
            <a:ext cx="9567849" cy="772107"/>
          </a:xfrm>
          <a:solidFill>
            <a:srgbClr val="0C5968"/>
          </a:solidFill>
          <a:ln>
            <a:solidFill>
              <a:schemeClr val="accent1"/>
            </a:solidFill>
          </a:ln>
        </p:spPr>
        <p:txBody>
          <a:bodyPr/>
          <a:lstStyle/>
          <a:p>
            <a:pPr algn="ctr"/>
            <a:r>
              <a:rPr lang="en-US" sz="4000" b="1" dirty="0">
                <a:solidFill>
                  <a:schemeClr val="bg1"/>
                </a:solidFill>
              </a:rPr>
              <a:t> TOPIC  </a:t>
            </a:r>
            <a:r>
              <a:rPr lang="en-ZA" b="1" dirty="0"/>
              <a:t>5</a:t>
            </a:r>
            <a:r>
              <a:rPr lang="en-ZA" sz="4000" b="1" dirty="0"/>
              <a:t>	        	</a:t>
            </a:r>
            <a:r>
              <a:rPr lang="en-ZA" b="1" dirty="0"/>
              <a:t>	 	                   E</a:t>
            </a:r>
            <a:r>
              <a:rPr lang="en-ZA" sz="4000" b="1" dirty="0"/>
              <a:t>LECTIONS	 </a:t>
            </a:r>
          </a:p>
        </p:txBody>
      </p:sp>
      <p:sp>
        <p:nvSpPr>
          <p:cNvPr id="6" name="Rectangle 5">
            <a:extLst>
              <a:ext uri="{FF2B5EF4-FFF2-40B4-BE49-F238E27FC236}">
                <a16:creationId xmlns:a16="http://schemas.microsoft.com/office/drawing/2014/main" id="{305F2CE8-80BE-490C-9C12-A2885885D2DD}"/>
              </a:ext>
            </a:extLst>
          </p:cNvPr>
          <p:cNvSpPr/>
          <p:nvPr/>
        </p:nvSpPr>
        <p:spPr>
          <a:xfrm>
            <a:off x="10127880" y="-1"/>
            <a:ext cx="2057264"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38149" y="6367137"/>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55228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9EF662C4-8790-2EC5-B813-3F7B3D74361D}"/>
              </a:ext>
            </a:extLst>
          </p:cNvPr>
          <p:cNvSpPr>
            <a:spLocks noGrp="1"/>
          </p:cNvSpPr>
          <p:nvPr>
            <p:ph type="sldNum" sz="quarter" idx="10"/>
          </p:nvPr>
        </p:nvSpPr>
        <p:spPr/>
        <p:txBody>
          <a:bodyPr/>
          <a:lstStyle/>
          <a:p>
            <a:r>
              <a:rPr lang="en-US"/>
              <a:t>PAGE </a:t>
            </a:r>
            <a:fld id="{4A9B5881-4007-4345-955A-79C2656F0C49}" type="slidenum">
              <a:rPr lang="en-US" smtClean="0"/>
              <a:pPr/>
              <a:t>42</a:t>
            </a:fld>
            <a:endParaRPr lang="en-US" dirty="0"/>
          </a:p>
        </p:txBody>
      </p:sp>
    </p:spTree>
    <p:extLst>
      <p:ext uri="{BB962C8B-B14F-4D97-AF65-F5344CB8AC3E}">
        <p14:creationId xmlns:p14="http://schemas.microsoft.com/office/powerpoint/2010/main" val="2507411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22537" y="208432"/>
            <a:ext cx="9567849" cy="833663"/>
          </a:xfrm>
          <a:solidFill>
            <a:srgbClr val="0C5968"/>
          </a:solidFill>
          <a:ln>
            <a:solidFill>
              <a:schemeClr val="accent1"/>
            </a:solidFill>
          </a:ln>
        </p:spPr>
        <p:txBody>
          <a:bodyPr/>
          <a:lstStyle/>
          <a:p>
            <a:pPr algn="ctr"/>
            <a:r>
              <a:rPr lang="en-US" sz="4000" b="1" dirty="0">
                <a:solidFill>
                  <a:schemeClr val="bg1"/>
                </a:solidFill>
              </a:rPr>
              <a:t> TOPIC  </a:t>
            </a:r>
            <a:r>
              <a:rPr lang="en-ZA" b="1" dirty="0"/>
              <a:t>5</a:t>
            </a:r>
            <a:r>
              <a:rPr lang="en-ZA" sz="4000" b="1" dirty="0"/>
              <a:t>	        	</a:t>
            </a:r>
            <a:r>
              <a:rPr lang="en-ZA" b="1" dirty="0"/>
              <a:t>		                   E</a:t>
            </a:r>
            <a:r>
              <a:rPr lang="en-ZA" sz="4000" b="1" dirty="0"/>
              <a:t>LECTIONS	</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222538" y="903718"/>
            <a:ext cx="9552364" cy="5367848"/>
          </a:xfrm>
        </p:spPr>
        <p:style>
          <a:lnRef idx="2">
            <a:schemeClr val="dk1"/>
          </a:lnRef>
          <a:fillRef idx="1">
            <a:schemeClr val="lt1"/>
          </a:fillRef>
          <a:effectRef idx="0">
            <a:schemeClr val="dk1"/>
          </a:effectRef>
          <a:fontRef idx="minor">
            <a:schemeClr val="dk1"/>
          </a:fontRef>
        </p:style>
        <p:txBody>
          <a:bodyPr>
            <a:normAutofit fontScale="92500"/>
          </a:bodyPr>
          <a:lstStyle/>
          <a:p>
            <a:endParaRPr lang="en-US" sz="2400" dirty="0"/>
          </a:p>
          <a:p>
            <a:pPr>
              <a:buFont typeface="Arial" panose="020B0604020202020204" pitchFamily="34" charset="0"/>
              <a:buChar char="•"/>
            </a:pPr>
            <a:r>
              <a:rPr lang="en-US" sz="2400" dirty="0"/>
              <a:t>The Chair and Vice-chair shall be a parent or custodial guardian of a student who will be enrolled and attending  the school during their term of service.</a:t>
            </a:r>
            <a:r>
              <a:rPr lang="en-US" sz="2400" b="0" dirty="0">
                <a:solidFill>
                  <a:srgbClr val="000000"/>
                </a:solidFill>
              </a:rPr>
              <a:t> </a:t>
            </a:r>
          </a:p>
          <a:p>
            <a:pPr lvl="1">
              <a:buFont typeface="Arial" panose="020B0604020202020204" pitchFamily="34" charset="0"/>
              <a:buChar char="•"/>
            </a:pPr>
            <a:r>
              <a:rPr lang="en-US" sz="2200" dirty="0"/>
              <a:t>The </a:t>
            </a:r>
            <a:r>
              <a:rPr lang="en-US" sz="2200" b="1" u="sng" dirty="0"/>
              <a:t>Chair cannot </a:t>
            </a:r>
            <a:r>
              <a:rPr lang="en-US" sz="2200" dirty="0"/>
              <a:t>be a  Broward County Public School employee* at the school </a:t>
            </a:r>
            <a:r>
              <a:rPr lang="en-US" sz="2200" b="1" u="sng" dirty="0"/>
              <a:t>where they are employed</a:t>
            </a:r>
            <a:r>
              <a:rPr lang="en-US" sz="2200" dirty="0"/>
              <a:t>. (</a:t>
            </a:r>
            <a:r>
              <a:rPr lang="en-US" sz="2200" i="1" dirty="0"/>
              <a:t>Refer to  By Laws)</a:t>
            </a:r>
          </a:p>
          <a:p>
            <a:pPr lvl="1">
              <a:buFont typeface="Arial" panose="020B0604020202020204" pitchFamily="34" charset="0"/>
              <a:buChar char="•"/>
            </a:pPr>
            <a:endParaRPr lang="en-US" sz="1200" i="1" dirty="0"/>
          </a:p>
          <a:p>
            <a:pPr>
              <a:buFont typeface="Arial" panose="020B0604020202020204" pitchFamily="34" charset="0"/>
              <a:buChar char="•"/>
            </a:pPr>
            <a:r>
              <a:rPr lang="en-US" sz="2400" dirty="0"/>
              <a:t>Elections must be advertised and should be held at a meeting where the most parents attend. (Example: Open house,  School Advisory Forum or before  a PTA/PTO, Band Booster meeting, SAC, NOT during the meeting.)</a:t>
            </a:r>
          </a:p>
          <a:p>
            <a:pPr>
              <a:buFont typeface="Arial" panose="020B0604020202020204" pitchFamily="34" charset="0"/>
              <a:buChar char="•"/>
            </a:pPr>
            <a:endParaRPr lang="en-US" sz="1200" b="0" i="1" dirty="0">
              <a:solidFill>
                <a:srgbClr val="000000"/>
              </a:solidFill>
            </a:endParaRPr>
          </a:p>
          <a:p>
            <a:pPr lvl="0" algn="l">
              <a:buFont typeface="Arial" panose="020B0604020202020204" pitchFamily="34" charset="0"/>
              <a:buChar char="•"/>
            </a:pPr>
            <a:r>
              <a:rPr lang="en-US" sz="2400" dirty="0"/>
              <a:t>The Nominating Committee will present a slate to membership. </a:t>
            </a:r>
          </a:p>
          <a:p>
            <a:pPr marL="0" lvl="0" indent="0" algn="l">
              <a:buNone/>
            </a:pPr>
            <a:r>
              <a:rPr lang="en-US" sz="2400" i="1" dirty="0"/>
              <a:t>    (Check your bylaws!) </a:t>
            </a:r>
          </a:p>
          <a:p>
            <a:pPr marL="0" lvl="0" indent="0" algn="l">
              <a:buNone/>
            </a:pPr>
            <a:endParaRPr lang="en-US" sz="2400" i="1" dirty="0"/>
          </a:p>
          <a:p>
            <a:pPr marL="0" indent="0">
              <a:buNone/>
            </a:pPr>
            <a:r>
              <a:rPr lang="en-US" sz="17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*Denotes the requirement – that these individuals shall not be an employee of the School Board of Broward County, Florida, per the criteria of that position in accordance with applicable School Board Policy; except for a person whose employment is as a temporary substitute teacher.</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buNone/>
            </a:pPr>
            <a:endParaRPr lang="en-US" sz="2400" i="1" dirty="0"/>
          </a:p>
          <a:p>
            <a:pPr lvl="0" algn="l"/>
            <a:endParaRPr lang="en-US" sz="1200" dirty="0"/>
          </a:p>
          <a:p>
            <a:pPr>
              <a:spcBef>
                <a:spcPts val="1200"/>
              </a:spcBef>
            </a:pPr>
            <a:endParaRPr lang="en-US" sz="1200" dirty="0"/>
          </a:p>
          <a:p>
            <a:pPr marR="0" lvl="0" algn="just">
              <a:spcBef>
                <a:spcPts val="1200"/>
              </a:spcBef>
              <a:spcAft>
                <a:spcPts val="0"/>
              </a:spcAft>
            </a:pPr>
            <a:endParaRPr lang="en-US" sz="3600" dirty="0"/>
          </a:p>
        </p:txBody>
      </p:sp>
      <p:sp>
        <p:nvSpPr>
          <p:cNvPr id="16" name="Rectangle 15">
            <a:extLst>
              <a:ext uri="{FF2B5EF4-FFF2-40B4-BE49-F238E27FC236}">
                <a16:creationId xmlns:a16="http://schemas.microsoft.com/office/drawing/2014/main" id="{305F2CE8-80BE-490C-9C12-A2885885D2DD}"/>
              </a:ext>
            </a:extLst>
          </p:cNvPr>
          <p:cNvSpPr/>
          <p:nvPr/>
        </p:nvSpPr>
        <p:spPr>
          <a:xfrm>
            <a:off x="10127880" y="-1"/>
            <a:ext cx="2064120"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200" b="1" dirty="0">
                <a:solidFill>
                  <a:schemeClr val="bg1"/>
                </a:solidFill>
              </a:rPr>
              <a:t>ELECTION</a:t>
            </a:r>
          </a:p>
          <a:p>
            <a:pPr algn="ctr"/>
            <a:r>
              <a:rPr lang="en-US" sz="3200" b="1" dirty="0">
                <a:solidFill>
                  <a:schemeClr val="bg1"/>
                </a:solidFill>
              </a:rPr>
              <a:t>PROCESS</a:t>
            </a:r>
          </a:p>
          <a:p>
            <a:pPr algn="ctr"/>
            <a:r>
              <a:rPr lang="en-US" sz="3200" b="1" dirty="0">
                <a:solidFill>
                  <a:schemeClr val="bg1"/>
                </a:solidFill>
              </a:rPr>
              <a:t>FOR</a:t>
            </a:r>
          </a:p>
          <a:p>
            <a:pPr algn="ctr"/>
            <a:r>
              <a:rPr lang="en-US" sz="3200" b="1" dirty="0">
                <a:solidFill>
                  <a:schemeClr val="bg1"/>
                </a:solidFill>
              </a:rPr>
              <a:t>SAF &amp; SAC</a:t>
            </a:r>
          </a:p>
          <a:p>
            <a:pPr algn="ctr"/>
            <a:r>
              <a:rPr lang="en-US" sz="3200" b="1" dirty="0">
                <a:solidFill>
                  <a:schemeClr val="bg1"/>
                </a:solidFill>
              </a:rPr>
              <a:t>PARENTS</a:t>
            </a:r>
          </a:p>
          <a:p>
            <a:pPr algn="ctr"/>
            <a:endParaRPr lang="en-US" sz="800" dirty="0">
              <a:solidFill>
                <a:schemeClr val="bg1"/>
              </a:solidFill>
            </a:endParaRPr>
          </a:p>
          <a:p>
            <a:pPr algn="ctr"/>
            <a:r>
              <a:rPr lang="en-US" sz="1400" dirty="0">
                <a:solidFill>
                  <a:schemeClr val="bg1"/>
                </a:solidFill>
              </a:rPr>
              <a:t> </a:t>
            </a:r>
          </a:p>
        </p:txBody>
      </p:sp>
      <p:sp>
        <p:nvSpPr>
          <p:cNvPr id="5" name="Rectangle 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6" name="Isosceles Triangle 5">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38149" y="6367137"/>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55228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4" name="Slide Number Placeholder 3">
            <a:extLst>
              <a:ext uri="{FF2B5EF4-FFF2-40B4-BE49-F238E27FC236}">
                <a16:creationId xmlns:a16="http://schemas.microsoft.com/office/drawing/2014/main" id="{2CA25D30-8003-5854-6968-9D0603A0BCA4}"/>
              </a:ext>
            </a:extLst>
          </p:cNvPr>
          <p:cNvSpPr>
            <a:spLocks noGrp="1"/>
          </p:cNvSpPr>
          <p:nvPr>
            <p:ph type="sldNum" sz="quarter" idx="10"/>
          </p:nvPr>
        </p:nvSpPr>
        <p:spPr/>
        <p:txBody>
          <a:bodyPr/>
          <a:lstStyle/>
          <a:p>
            <a:r>
              <a:rPr lang="en-US"/>
              <a:t>PAGE </a:t>
            </a:r>
            <a:fld id="{4A9B5881-4007-4345-955A-79C2656F0C49}" type="slidenum">
              <a:rPr lang="en-US" smtClean="0"/>
              <a:pPr/>
              <a:t>43</a:t>
            </a:fld>
            <a:endParaRPr lang="en-US" dirty="0"/>
          </a:p>
        </p:txBody>
      </p:sp>
    </p:spTree>
    <p:extLst>
      <p:ext uri="{BB962C8B-B14F-4D97-AF65-F5344CB8AC3E}">
        <p14:creationId xmlns:p14="http://schemas.microsoft.com/office/powerpoint/2010/main" val="674073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5" name="Isosceles Triangle 24">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55976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9" y="608438"/>
            <a:ext cx="10515600" cy="661308"/>
          </a:xfrm>
        </p:spPr>
        <p:txBody>
          <a:bodyPr/>
          <a:lstStyle/>
          <a:p>
            <a:pPr algn="ctr"/>
            <a:r>
              <a:rPr lang="en-US" sz="3200" b="1" dirty="0">
                <a:solidFill>
                  <a:schemeClr val="bg1"/>
                </a:solidFill>
              </a:rPr>
              <a:t>TOPIC  6					          </a:t>
            </a:r>
            <a:r>
              <a:rPr lang="en-US" sz="3200" b="1" dirty="0"/>
              <a:t>COMMUNICATION</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2066955283"/>
              </p:ext>
            </p:extLst>
          </p:nvPr>
        </p:nvGraphicFramePr>
        <p:xfrm>
          <a:off x="838199" y="156757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Signpost">
            <a:extLst>
              <a:ext uri="{FF2B5EF4-FFF2-40B4-BE49-F238E27FC236}">
                <a16:creationId xmlns:a16="http://schemas.microsoft.com/office/drawing/2014/main" id="{F3D6B7B3-DCDF-47A1-B092-0D8D01630A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045641" y="1934788"/>
            <a:ext cx="1181100" cy="1181100"/>
          </a:xfrm>
          <a:prstGeom prst="rect">
            <a:avLst/>
          </a:prstGeom>
        </p:spPr>
      </p:pic>
      <p:sp>
        <p:nvSpPr>
          <p:cNvPr id="7" name="Arrow: Pentagon 6">
            <a:extLst>
              <a:ext uri="{FF2B5EF4-FFF2-40B4-BE49-F238E27FC236}">
                <a16:creationId xmlns:a16="http://schemas.microsoft.com/office/drawing/2014/main" id="{E99AEC1E-79DD-48CF-90E8-E56232D8B1A2}"/>
              </a:ext>
            </a:extLst>
          </p:cNvPr>
          <p:cNvSpPr/>
          <p:nvPr/>
        </p:nvSpPr>
        <p:spPr>
          <a:xfrm>
            <a:off x="9673666" y="2382329"/>
            <a:ext cx="978408" cy="48463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SAC</a:t>
            </a:r>
          </a:p>
        </p:txBody>
      </p:sp>
      <p:sp>
        <p:nvSpPr>
          <p:cNvPr id="19" name="Arrow: Pentagon 18">
            <a:extLst>
              <a:ext uri="{FF2B5EF4-FFF2-40B4-BE49-F238E27FC236}">
                <a16:creationId xmlns:a16="http://schemas.microsoft.com/office/drawing/2014/main" id="{EFB05D1F-7E9B-44F8-98C0-DEFB56E4BD26}"/>
              </a:ext>
            </a:extLst>
          </p:cNvPr>
          <p:cNvSpPr/>
          <p:nvPr/>
        </p:nvSpPr>
        <p:spPr>
          <a:xfrm rot="10800000">
            <a:off x="8642713" y="2035379"/>
            <a:ext cx="978408" cy="48463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0B3526A-188F-429D-9391-35251C655BCE}"/>
              </a:ext>
            </a:extLst>
          </p:cNvPr>
          <p:cNvSpPr/>
          <p:nvPr/>
        </p:nvSpPr>
        <p:spPr>
          <a:xfrm>
            <a:off x="8926791" y="2125013"/>
            <a:ext cx="694330" cy="4500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SAF</a:t>
            </a:r>
          </a:p>
        </p:txBody>
      </p:sp>
      <p:pic>
        <p:nvPicPr>
          <p:cNvPr id="21" name="Picture 20">
            <a:extLst>
              <a:ext uri="{FF2B5EF4-FFF2-40B4-BE49-F238E27FC236}">
                <a16:creationId xmlns:a16="http://schemas.microsoft.com/office/drawing/2014/main" id="{6A31A099-797B-4F65-A2C1-8C1A7555302A}"/>
              </a:ext>
            </a:extLst>
          </p:cNvPr>
          <p:cNvPicPr>
            <a:picLocks noChangeAspect="1"/>
          </p:cNvPicPr>
          <p:nvPr/>
        </p:nvPicPr>
        <p:blipFill>
          <a:blip r:embed="rId10"/>
          <a:stretch>
            <a:fillRect/>
          </a:stretch>
        </p:blipFill>
        <p:spPr>
          <a:xfrm>
            <a:off x="5439041" y="1958735"/>
            <a:ext cx="1193381" cy="1331820"/>
          </a:xfrm>
          <a:prstGeom prst="rect">
            <a:avLst/>
          </a:prstGeom>
        </p:spPr>
      </p:pic>
      <p:pic>
        <p:nvPicPr>
          <p:cNvPr id="18" name="Content Placeholder 5">
            <a:extLst>
              <a:ext uri="{FF2B5EF4-FFF2-40B4-BE49-F238E27FC236}">
                <a16:creationId xmlns:a16="http://schemas.microsoft.com/office/drawing/2014/main" id="{2B29BC27-4E2F-4037-91AE-613D24DB8C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8783" y="1972595"/>
            <a:ext cx="1325643" cy="1331820"/>
          </a:xfrm>
          <a:prstGeom prst="rect">
            <a:avLst/>
          </a:prstGeom>
          <a:solidFill>
            <a:schemeClr val="accent2">
              <a:lumMod val="75000"/>
            </a:schemeClr>
          </a:solidFill>
          <a:ln>
            <a:solidFill>
              <a:schemeClr val="accent1"/>
            </a:solidFill>
          </a:ln>
        </p:spPr>
      </p:pic>
      <p:sp>
        <p:nvSpPr>
          <p:cNvPr id="2" name="Slide Number Placeholder 1">
            <a:extLst>
              <a:ext uri="{FF2B5EF4-FFF2-40B4-BE49-F238E27FC236}">
                <a16:creationId xmlns:a16="http://schemas.microsoft.com/office/drawing/2014/main" id="{9470023C-B285-349B-A2FA-08FC75B9CF64}"/>
              </a:ext>
            </a:extLst>
          </p:cNvPr>
          <p:cNvSpPr>
            <a:spLocks noGrp="1"/>
          </p:cNvSpPr>
          <p:nvPr>
            <p:ph type="sldNum" sz="quarter" idx="10"/>
          </p:nvPr>
        </p:nvSpPr>
        <p:spPr/>
        <p:txBody>
          <a:bodyPr/>
          <a:lstStyle/>
          <a:p>
            <a:r>
              <a:rPr lang="en-US"/>
              <a:t>PAGE </a:t>
            </a:r>
            <a:fld id="{4A9B5881-4007-4345-955A-79C2656F0C49}" type="slidenum">
              <a:rPr lang="en-US" smtClean="0"/>
              <a:pPr/>
              <a:t>44</a:t>
            </a:fld>
            <a:endParaRPr lang="en-US" dirty="0"/>
          </a:p>
        </p:txBody>
      </p:sp>
    </p:spTree>
    <p:extLst>
      <p:ext uri="{BB962C8B-B14F-4D97-AF65-F5344CB8AC3E}">
        <p14:creationId xmlns:p14="http://schemas.microsoft.com/office/powerpoint/2010/main" val="68534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7748" y="1068856"/>
            <a:ext cx="2790925" cy="957778"/>
          </a:xfrm>
        </p:spPr>
        <p:txBody>
          <a:bodyPr/>
          <a:lstStyle/>
          <a:p>
            <a:r>
              <a:rPr lang="en-US" dirty="0"/>
              <a:t>”Looping” has been designed for use only when a major initiative or new district wide program is under consideration</a:t>
            </a:r>
          </a:p>
        </p:txBody>
      </p:sp>
      <p:sp>
        <p:nvSpPr>
          <p:cNvPr id="3" name="Text Placeholder 2"/>
          <p:cNvSpPr>
            <a:spLocks noGrp="1"/>
          </p:cNvSpPr>
          <p:nvPr>
            <p:ph type="body" sz="quarter" idx="14"/>
          </p:nvPr>
        </p:nvSpPr>
        <p:spPr>
          <a:xfrm>
            <a:off x="5613710" y="1068856"/>
            <a:ext cx="2631932" cy="957778"/>
          </a:xfrm>
        </p:spPr>
        <p:txBody>
          <a:bodyPr/>
          <a:lstStyle/>
          <a:p>
            <a:r>
              <a:rPr lang="en-US" dirty="0"/>
              <a:t>Information is presented at a District Advisory Council Meeting</a:t>
            </a:r>
          </a:p>
        </p:txBody>
      </p:sp>
      <p:sp>
        <p:nvSpPr>
          <p:cNvPr id="4" name="Text Placeholder 3"/>
          <p:cNvSpPr>
            <a:spLocks noGrp="1"/>
          </p:cNvSpPr>
          <p:nvPr>
            <p:ph type="body" sz="quarter" idx="15"/>
          </p:nvPr>
        </p:nvSpPr>
        <p:spPr>
          <a:xfrm>
            <a:off x="9090198" y="1068856"/>
            <a:ext cx="2263601" cy="957778"/>
          </a:xfrm>
        </p:spPr>
        <p:txBody>
          <a:bodyPr/>
          <a:lstStyle/>
          <a:p>
            <a:r>
              <a:rPr lang="en-US" dirty="0"/>
              <a:t>The information is then presented to the Area Advisories SAF Chairs</a:t>
            </a:r>
          </a:p>
        </p:txBody>
      </p:sp>
      <p:sp>
        <p:nvSpPr>
          <p:cNvPr id="5" name="Text Placeholder 4"/>
          <p:cNvSpPr>
            <a:spLocks noGrp="1"/>
          </p:cNvSpPr>
          <p:nvPr>
            <p:ph type="body" sz="quarter" idx="16"/>
          </p:nvPr>
        </p:nvSpPr>
        <p:spPr>
          <a:xfrm>
            <a:off x="8653703" y="2926693"/>
            <a:ext cx="2539615" cy="957778"/>
          </a:xfrm>
        </p:spPr>
        <p:txBody>
          <a:bodyPr/>
          <a:lstStyle/>
          <a:p>
            <a:endParaRPr lang="en-US" dirty="0"/>
          </a:p>
          <a:p>
            <a:r>
              <a:rPr lang="en-US" dirty="0"/>
              <a:t>SAF Chairs go back to their school and vet the information  with their community</a:t>
            </a:r>
          </a:p>
          <a:p>
            <a:endParaRPr lang="en-US" dirty="0"/>
          </a:p>
        </p:txBody>
      </p:sp>
      <p:sp>
        <p:nvSpPr>
          <p:cNvPr id="6" name="Text Placeholder 5"/>
          <p:cNvSpPr>
            <a:spLocks noGrp="1"/>
          </p:cNvSpPr>
          <p:nvPr>
            <p:ph type="body" sz="quarter" idx="17"/>
          </p:nvPr>
        </p:nvSpPr>
        <p:spPr>
          <a:xfrm>
            <a:off x="5177213" y="2926693"/>
            <a:ext cx="2330491" cy="957778"/>
          </a:xfrm>
        </p:spPr>
        <p:txBody>
          <a:bodyPr/>
          <a:lstStyle/>
          <a:p>
            <a:r>
              <a:rPr lang="en-US" dirty="0"/>
              <a:t>The SAF chairs return to their Area Advisory with their feedback/motion</a:t>
            </a:r>
          </a:p>
        </p:txBody>
      </p:sp>
      <p:sp>
        <p:nvSpPr>
          <p:cNvPr id="7" name="Text Placeholder 6"/>
          <p:cNvSpPr>
            <a:spLocks noGrp="1"/>
          </p:cNvSpPr>
          <p:nvPr>
            <p:ph type="body" sz="quarter" idx="18"/>
          </p:nvPr>
        </p:nvSpPr>
        <p:spPr>
          <a:xfrm>
            <a:off x="1707866" y="2926693"/>
            <a:ext cx="2323348" cy="957778"/>
          </a:xfrm>
        </p:spPr>
        <p:txBody>
          <a:bodyPr/>
          <a:lstStyle/>
          <a:p>
            <a:endParaRPr lang="en-US" dirty="0"/>
          </a:p>
          <a:p>
            <a:r>
              <a:rPr lang="en-US" dirty="0"/>
              <a:t>The Area Advisory Chairs provide their feedback/motion to DAC</a:t>
            </a:r>
          </a:p>
          <a:p>
            <a:endParaRPr lang="en-US" dirty="0"/>
          </a:p>
        </p:txBody>
      </p:sp>
      <p:sp>
        <p:nvSpPr>
          <p:cNvPr id="8" name="Text Placeholder 7"/>
          <p:cNvSpPr>
            <a:spLocks noGrp="1"/>
          </p:cNvSpPr>
          <p:nvPr>
            <p:ph type="body" sz="quarter" idx="19"/>
          </p:nvPr>
        </p:nvSpPr>
        <p:spPr>
          <a:xfrm>
            <a:off x="2037749" y="4788445"/>
            <a:ext cx="2323348" cy="957778"/>
          </a:xfrm>
        </p:spPr>
        <p:txBody>
          <a:bodyPr/>
          <a:lstStyle/>
          <a:p>
            <a:r>
              <a:rPr lang="en-US" dirty="0"/>
              <a:t>DAC brings forward a motion that is read at a School Board Meeting</a:t>
            </a:r>
          </a:p>
        </p:txBody>
      </p:sp>
      <p:sp>
        <p:nvSpPr>
          <p:cNvPr id="9" name="Text Placeholder 8"/>
          <p:cNvSpPr>
            <a:spLocks noGrp="1"/>
          </p:cNvSpPr>
          <p:nvPr>
            <p:ph type="body" sz="quarter" idx="20"/>
          </p:nvPr>
        </p:nvSpPr>
        <p:spPr>
          <a:xfrm>
            <a:off x="5613709" y="4788445"/>
            <a:ext cx="2503595" cy="957778"/>
          </a:xfrm>
        </p:spPr>
        <p:txBody>
          <a:bodyPr/>
          <a:lstStyle/>
          <a:p>
            <a:r>
              <a:rPr lang="en-US" dirty="0"/>
              <a:t>The motion is catalogued by the Chief of Staff and  forwarded to a department for a response	</a:t>
            </a:r>
          </a:p>
        </p:txBody>
      </p:sp>
      <p:sp>
        <p:nvSpPr>
          <p:cNvPr id="10" name="Text Placeholder 9"/>
          <p:cNvSpPr>
            <a:spLocks noGrp="1"/>
          </p:cNvSpPr>
          <p:nvPr>
            <p:ph type="body" sz="quarter" idx="21"/>
          </p:nvPr>
        </p:nvSpPr>
        <p:spPr/>
        <p:txBody>
          <a:bodyPr/>
          <a:lstStyle/>
          <a:p>
            <a:r>
              <a:rPr lang="en-US" dirty="0"/>
              <a:t>A response is provided within 21 days</a:t>
            </a:r>
          </a:p>
        </p:txBody>
      </p:sp>
      <p:sp>
        <p:nvSpPr>
          <p:cNvPr id="14" name="Rectangle 13">
            <a:extLst>
              <a:ext uri="{FF2B5EF4-FFF2-40B4-BE49-F238E27FC236}">
                <a16:creationId xmlns:a16="http://schemas.microsoft.com/office/drawing/2014/main" id="{848A1BE4-4E7D-4182-BB5F-FC10549AFB18}"/>
              </a:ext>
            </a:extLst>
          </p:cNvPr>
          <p:cNvSpPr/>
          <p:nvPr/>
        </p:nvSpPr>
        <p:spPr>
          <a:xfrm>
            <a:off x="808571" y="192011"/>
            <a:ext cx="10439339"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TOPIC 6		THE PUBLIC ENGAGEMENT LOOP “LOOPING</a:t>
            </a:r>
            <a:r>
              <a:rPr lang="en-US" sz="2400" dirty="0"/>
              <a:t>” – POLICY 1164</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2" name="Isosceles Triangle 21">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5" name="Rectangle 2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6" name="Rectangle 2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11" name="Slide Number Placeholder 10">
            <a:extLst>
              <a:ext uri="{FF2B5EF4-FFF2-40B4-BE49-F238E27FC236}">
                <a16:creationId xmlns:a16="http://schemas.microsoft.com/office/drawing/2014/main" id="{67C86F54-0FCE-CAFE-31D9-987FBD9A7A0F}"/>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3356601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5F2CE8-80BE-490C-9C12-A2885885D2DD}"/>
              </a:ext>
            </a:extLst>
          </p:cNvPr>
          <p:cNvSpPr/>
          <p:nvPr/>
        </p:nvSpPr>
        <p:spPr>
          <a:xfrm>
            <a:off x="10153403" y="0"/>
            <a:ext cx="2052245" cy="657341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13898" y="1698272"/>
            <a:ext cx="9490937" cy="4155193"/>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200" b="0" i="0" dirty="0">
                <a:effectLst/>
              </a:rPr>
              <a:t> Looping of information can be:</a:t>
            </a:r>
          </a:p>
          <a:p>
            <a:pPr lvl="1"/>
            <a:r>
              <a:rPr lang="en-US" sz="2000" dirty="0"/>
              <a:t>Where the area decides to loop an issue to other schools/areas/regions		 to see if they have the same concerns</a:t>
            </a:r>
          </a:p>
          <a:p>
            <a:pPr lvl="1"/>
            <a:endParaRPr lang="en-US" sz="2000" dirty="0"/>
          </a:p>
          <a:p>
            <a:pPr lvl="1"/>
            <a:r>
              <a:rPr lang="en-US" sz="2000" dirty="0"/>
              <a:t>Where DAC decides to loop an issue back to the area/regions and then the schools to see if they have the same concerns bringing it back to DAC</a:t>
            </a:r>
          </a:p>
          <a:p>
            <a:pPr lvl="1"/>
            <a:endParaRPr lang="en-US" sz="2000" dirty="0"/>
          </a:p>
          <a:p>
            <a:pPr lvl="1"/>
            <a:r>
              <a:rPr lang="en-US" sz="2000" dirty="0"/>
              <a:t>Where the district needs to loop a policy change or initiative to DAC/Areas/Regions/Schools.</a:t>
            </a:r>
          </a:p>
          <a:p>
            <a:pPr lvl="1"/>
            <a:endParaRPr lang="en-US" sz="2000" dirty="0"/>
          </a:p>
          <a:p>
            <a:pPr lvl="1"/>
            <a:r>
              <a:rPr lang="en-US" sz="2000" dirty="0"/>
              <a:t>The looping process can start at any point. Information may be sent to the SAF chairs or the Area/Regional Advisory Council first in order to expedite the process.</a:t>
            </a:r>
          </a:p>
          <a:p>
            <a:endParaRPr lang="en-US" sz="22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268282" y="215454"/>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  </a:t>
            </a:r>
            <a:r>
              <a:rPr lang="en-US" sz="3600" b="1" dirty="0"/>
              <a:t>TOPIC  </a:t>
            </a:r>
            <a:r>
              <a:rPr lang="en-ZA" sz="3600" b="1" dirty="0"/>
              <a:t>6                			LOOPING PROCESS</a:t>
            </a:r>
            <a:r>
              <a:rPr lang="en-ZA" b="1" dirty="0"/>
              <a:t>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73416"/>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A8E9186A-6DC9-DA83-63E8-AC6560313B83}"/>
              </a:ext>
            </a:extLst>
          </p:cNvPr>
          <p:cNvSpPr>
            <a:spLocks noGrp="1"/>
          </p:cNvSpPr>
          <p:nvPr>
            <p:ph type="sldNum" sz="quarter" idx="10"/>
          </p:nvPr>
        </p:nvSpPr>
        <p:spPr/>
        <p:txBody>
          <a:bodyPr/>
          <a:lstStyle/>
          <a:p>
            <a:r>
              <a:rPr lang="en-US"/>
              <a:t>PAGE </a:t>
            </a:r>
            <a:fld id="{4A9B5881-4007-4345-955A-79C2656F0C49}" type="slidenum">
              <a:rPr lang="en-US" smtClean="0"/>
              <a:pPr/>
              <a:t>46</a:t>
            </a:fld>
            <a:endParaRPr lang="en-US" dirty="0"/>
          </a:p>
        </p:txBody>
      </p:sp>
    </p:spTree>
    <p:extLst>
      <p:ext uri="{BB962C8B-B14F-4D97-AF65-F5344CB8AC3E}">
        <p14:creationId xmlns:p14="http://schemas.microsoft.com/office/powerpoint/2010/main" val="3161333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5F2CE8-80BE-490C-9C12-A2885885D2DD}"/>
              </a:ext>
            </a:extLst>
          </p:cNvPr>
          <p:cNvSpPr/>
          <p:nvPr/>
        </p:nvSpPr>
        <p:spPr>
          <a:xfrm>
            <a:off x="10130457" y="17642"/>
            <a:ext cx="2052245" cy="642193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13898" y="1502128"/>
            <a:ext cx="9490937" cy="4351338"/>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endParaRPr lang="en-US" sz="2400" dirty="0"/>
          </a:p>
          <a:p>
            <a:pPr marL="0" indent="0">
              <a:buNone/>
            </a:pPr>
            <a:r>
              <a:rPr lang="en-US" sz="2200" b="0" i="0" dirty="0">
                <a:effectLst/>
              </a:rPr>
              <a:t>The School Advisory Forum Manual </a:t>
            </a:r>
            <a:r>
              <a:rPr lang="en-US" sz="2200" dirty="0"/>
              <a:t>provides </a:t>
            </a:r>
            <a:r>
              <a:rPr lang="en-US" sz="2200" b="0" i="0" dirty="0">
                <a:effectLst/>
              </a:rPr>
              <a:t>information on </a:t>
            </a:r>
            <a:r>
              <a:rPr lang="en-US" sz="2200" dirty="0"/>
              <a:t>various</a:t>
            </a:r>
            <a:r>
              <a:rPr lang="en-US" sz="2200" b="0" i="0" dirty="0">
                <a:effectLst/>
              </a:rPr>
              <a:t> topics.</a:t>
            </a:r>
          </a:p>
          <a:p>
            <a:pPr marL="0" indent="0">
              <a:buNone/>
            </a:pPr>
            <a:r>
              <a:rPr lang="en-US" dirty="0"/>
              <a:t>	What is going on at their school.</a:t>
            </a:r>
          </a:p>
          <a:p>
            <a:pPr marL="0" indent="0">
              <a:buNone/>
            </a:pPr>
            <a:r>
              <a:rPr lang="en-US" dirty="0"/>
              <a:t>	What is going on at the district.</a:t>
            </a:r>
          </a:p>
          <a:p>
            <a:pPr marL="0" indent="0">
              <a:buNone/>
            </a:pPr>
            <a:r>
              <a:rPr lang="en-US" dirty="0"/>
              <a:t>	What changes are being made to policies that will affect their child.</a:t>
            </a:r>
          </a:p>
          <a:p>
            <a:pPr marL="0" indent="0">
              <a:buNone/>
            </a:pPr>
            <a:endParaRPr lang="en-US" sz="1100" dirty="0"/>
          </a:p>
          <a:p>
            <a:pPr marL="0" indent="0">
              <a:buNone/>
            </a:pPr>
            <a:r>
              <a:rPr lang="en-US" sz="2200" b="0" i="0" dirty="0">
                <a:effectLst/>
              </a:rPr>
              <a:t>PLAN THE MEETING</a:t>
            </a:r>
            <a:endParaRPr lang="en-US" sz="2200" dirty="0"/>
          </a:p>
          <a:p>
            <a:pPr marL="0" indent="0">
              <a:buNone/>
            </a:pPr>
            <a:r>
              <a:rPr lang="en-US" sz="2400" dirty="0"/>
              <a:t>_____ </a:t>
            </a:r>
            <a:r>
              <a:rPr lang="en-US" sz="2200" dirty="0"/>
              <a:t>	Meet the principal</a:t>
            </a:r>
          </a:p>
          <a:p>
            <a:pPr marL="0" indent="0">
              <a:buNone/>
            </a:pPr>
            <a:r>
              <a:rPr lang="en-US" sz="2400" dirty="0"/>
              <a:t>_____ </a:t>
            </a:r>
            <a:r>
              <a:rPr lang="en-US" sz="2200" dirty="0"/>
              <a:t>	Meeting dates established and advertised</a:t>
            </a:r>
          </a:p>
          <a:p>
            <a:pPr marL="0" indent="0">
              <a:buNone/>
            </a:pPr>
            <a:r>
              <a:rPr lang="en-US" sz="2400" dirty="0"/>
              <a:t>_____ </a:t>
            </a:r>
            <a:r>
              <a:rPr lang="en-US" sz="2200" dirty="0"/>
              <a:t>	Contact guest speaker</a:t>
            </a:r>
          </a:p>
          <a:p>
            <a:pPr marL="0" indent="0">
              <a:buNone/>
            </a:pPr>
            <a:r>
              <a:rPr lang="en-US" sz="2400" dirty="0"/>
              <a:t>_____ </a:t>
            </a:r>
            <a:r>
              <a:rPr lang="en-US" sz="2200" dirty="0"/>
              <a:t>	Agenda development and distribution</a:t>
            </a:r>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268282" y="215452"/>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  </a:t>
            </a:r>
            <a:r>
              <a:rPr lang="en-US" sz="3600" b="1" dirty="0"/>
              <a:t>TOPIC  </a:t>
            </a:r>
            <a:r>
              <a:rPr lang="en-ZA" sz="3600" b="1" dirty="0"/>
              <a:t>6                 PLAN THE MEETING CHECKLIST</a:t>
            </a:r>
            <a:r>
              <a:rPr lang="en-ZA" b="1" dirty="0"/>
              <a:t>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17669"/>
            <a:ext cx="2057400" cy="360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A8E9186A-6DC9-DA83-63E8-AC6560313B83}"/>
              </a:ext>
            </a:extLst>
          </p:cNvPr>
          <p:cNvSpPr>
            <a:spLocks noGrp="1"/>
          </p:cNvSpPr>
          <p:nvPr>
            <p:ph type="sldNum" sz="quarter" idx="10"/>
          </p:nvPr>
        </p:nvSpPr>
        <p:spPr/>
        <p:txBody>
          <a:bodyPr/>
          <a:lstStyle/>
          <a:p>
            <a:r>
              <a:rPr lang="en-US"/>
              <a:t>PAGE </a:t>
            </a:r>
            <a:fld id="{4A9B5881-4007-4345-955A-79C2656F0C49}" type="slidenum">
              <a:rPr lang="en-US" smtClean="0"/>
              <a:pPr/>
              <a:t>47</a:t>
            </a:fld>
            <a:endParaRPr lang="en-US" dirty="0"/>
          </a:p>
        </p:txBody>
      </p:sp>
    </p:spTree>
    <p:extLst>
      <p:ext uri="{BB962C8B-B14F-4D97-AF65-F5344CB8AC3E}">
        <p14:creationId xmlns:p14="http://schemas.microsoft.com/office/powerpoint/2010/main" val="1052086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00250" y="1507918"/>
            <a:ext cx="9504585" cy="4578985"/>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en-US" sz="2800" dirty="0"/>
              <a:t>OPERATE THE MEETING</a:t>
            </a:r>
          </a:p>
          <a:p>
            <a:pPr marL="0" indent="0">
              <a:buNone/>
            </a:pPr>
            <a:r>
              <a:rPr lang="en-US" sz="2000" dirty="0"/>
              <a:t>_____ </a:t>
            </a:r>
            <a:r>
              <a:rPr lang="en-US" sz="2200" dirty="0"/>
              <a:t>Start on time</a:t>
            </a:r>
          </a:p>
          <a:p>
            <a:pPr marL="0" indent="0">
              <a:buNone/>
            </a:pPr>
            <a:r>
              <a:rPr lang="en-US" sz="2000" dirty="0"/>
              <a:t>_____ </a:t>
            </a:r>
            <a:r>
              <a:rPr lang="en-US" sz="2200" dirty="0"/>
              <a:t>Guidelines should be established and conveyed to group as the meeting begins</a:t>
            </a:r>
          </a:p>
          <a:p>
            <a:pPr marL="0" indent="0">
              <a:buNone/>
            </a:pPr>
            <a:r>
              <a:rPr lang="en-US" sz="2000" dirty="0"/>
              <a:t>_____ </a:t>
            </a:r>
            <a:r>
              <a:rPr lang="en-US" sz="2200" dirty="0"/>
              <a:t>Discuss one item at a time and move on (avoid getting side-tracked)</a:t>
            </a:r>
          </a:p>
          <a:p>
            <a:pPr marL="0" indent="0">
              <a:buNone/>
            </a:pPr>
            <a:r>
              <a:rPr lang="en-US" sz="2000" dirty="0"/>
              <a:t>_____ </a:t>
            </a:r>
            <a:r>
              <a:rPr lang="en-US" sz="2200" dirty="0"/>
              <a:t>Get input from the group</a:t>
            </a:r>
          </a:p>
          <a:p>
            <a:pPr marL="0" indent="0">
              <a:buNone/>
            </a:pPr>
            <a:r>
              <a:rPr lang="en-US" sz="2000" dirty="0"/>
              <a:t>_____ </a:t>
            </a:r>
            <a:r>
              <a:rPr lang="en-US" sz="2200" dirty="0"/>
              <a:t>Summarize decisions</a:t>
            </a:r>
          </a:p>
          <a:p>
            <a:pPr marL="0" indent="0">
              <a:buNone/>
            </a:pPr>
            <a:r>
              <a:rPr lang="en-US" sz="2000" dirty="0"/>
              <a:t>_____ </a:t>
            </a:r>
            <a:r>
              <a:rPr lang="en-US" sz="2200" dirty="0"/>
              <a:t>Review follow-up responsibilities and deadlines</a:t>
            </a:r>
          </a:p>
          <a:p>
            <a:pPr marL="0" indent="0">
              <a:buNone/>
            </a:pPr>
            <a:endParaRPr lang="en-US" sz="2200" dirty="0"/>
          </a:p>
          <a:p>
            <a:pPr marL="0" indent="0">
              <a:buNone/>
            </a:pPr>
            <a:r>
              <a:rPr lang="en-US" sz="2800" dirty="0"/>
              <a:t>FOLLOW UP</a:t>
            </a:r>
          </a:p>
          <a:p>
            <a:pPr marL="0" indent="0">
              <a:buNone/>
            </a:pPr>
            <a:r>
              <a:rPr lang="en-US" sz="2400" dirty="0"/>
              <a:t>_____ Minutes should be shared and posted in a timely manner</a:t>
            </a:r>
          </a:p>
          <a:p>
            <a:pPr marL="0" indent="0">
              <a:buNone/>
            </a:pPr>
            <a:r>
              <a:rPr lang="en-US" sz="2400" dirty="0"/>
              <a:t>_____ Make sure speakers/presenters are thanked</a:t>
            </a:r>
            <a:endParaRPr lang="en-US" sz="2200" b="1" dirty="0"/>
          </a:p>
          <a:p>
            <a:pPr marL="0" indent="0">
              <a:buNone/>
            </a:pPr>
            <a:endParaRPr lang="en-US" sz="2200" dirty="0"/>
          </a:p>
        </p:txBody>
      </p:sp>
      <p:sp>
        <p:nvSpPr>
          <p:cNvPr id="16" name="Title 1">
            <a:extLst>
              <a:ext uri="{FF2B5EF4-FFF2-40B4-BE49-F238E27FC236}">
                <a16:creationId xmlns:a16="http://schemas.microsoft.com/office/drawing/2014/main" id="{E199600F-A17E-4354-A7AB-0CC2A43A9354}"/>
              </a:ext>
            </a:extLst>
          </p:cNvPr>
          <p:cNvSpPr txBox="1">
            <a:spLocks/>
          </p:cNvSpPr>
          <p:nvPr/>
        </p:nvSpPr>
        <p:spPr>
          <a:xfrm>
            <a:off x="268282" y="252810"/>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sz="3600" b="1" dirty="0"/>
              <a:t>  TOPIC  </a:t>
            </a:r>
            <a:r>
              <a:rPr lang="en-ZA" sz="3600" b="1" dirty="0"/>
              <a:t>6                  		 MEETING CHECKLIST	</a:t>
            </a:r>
            <a:r>
              <a:rPr lang="en-ZA" b="1" dirty="0"/>
              <a:t>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569576B7-084F-3A50-E0D0-1B5D28E7CFEC}"/>
              </a:ext>
            </a:extLst>
          </p:cNvPr>
          <p:cNvSpPr>
            <a:spLocks noGrp="1"/>
          </p:cNvSpPr>
          <p:nvPr>
            <p:ph type="sldNum" sz="quarter" idx="10"/>
          </p:nvPr>
        </p:nvSpPr>
        <p:spPr/>
        <p:txBody>
          <a:bodyPr/>
          <a:lstStyle/>
          <a:p>
            <a:r>
              <a:rPr lang="en-US"/>
              <a:t>PAGE </a:t>
            </a:r>
            <a:fld id="{4A9B5881-4007-4345-955A-79C2656F0C49}" type="slidenum">
              <a:rPr lang="en-US" smtClean="0"/>
              <a:pPr/>
              <a:t>48</a:t>
            </a:fld>
            <a:endParaRPr lang="en-US" dirty="0"/>
          </a:p>
        </p:txBody>
      </p:sp>
    </p:spTree>
    <p:extLst>
      <p:ext uri="{BB962C8B-B14F-4D97-AF65-F5344CB8AC3E}">
        <p14:creationId xmlns:p14="http://schemas.microsoft.com/office/powerpoint/2010/main" val="2696951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13899" y="1080835"/>
            <a:ext cx="9307773" cy="5234463"/>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2800" b="0" i="0" dirty="0">
                <a:effectLst/>
              </a:rPr>
              <a:t> </a:t>
            </a:r>
            <a:endParaRPr lang="en-US" sz="3800" i="0" dirty="0"/>
          </a:p>
          <a:p>
            <a:pPr marL="0" indent="0">
              <a:buNone/>
            </a:pPr>
            <a:r>
              <a:rPr lang="en-US" sz="2600" b="1" dirty="0">
                <a:effectLst/>
                <a:latin typeface="Calibri" panose="020F0502020204030204" pitchFamily="34" charset="0"/>
                <a:ea typeface="Calibri" panose="020F0502020204030204" pitchFamily="34" charset="0"/>
                <a:cs typeface="Calibri" panose="020F0502020204030204" pitchFamily="34" charset="0"/>
              </a:rPr>
              <a:t>VOTING RIGHTS:</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Meetings are open to all, but voting rights are granted only to members who are parents or guardians of students who are enrolled in the school or matriculating to the school the following year, students of the school, employees of the school and business partners of the school. To vote at any meeting, members must sign in, present proof that they meet the voting membership requirements, if requested.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600" dirty="0"/>
              <a:t>				</a:t>
            </a:r>
            <a:r>
              <a:rPr lang="en-US" sz="2400" dirty="0"/>
              <a:t>		</a:t>
            </a:r>
            <a:r>
              <a:rPr lang="en-US" dirty="0"/>
              <a:t>Policy 1.3 (D)</a:t>
            </a:r>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89568" y="231776"/>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TOPIC  </a:t>
            </a:r>
            <a:r>
              <a:rPr lang="en-ZA" b="1" dirty="0"/>
              <a:t>6                              VOTING RIGHTS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0FFE77BB-B34A-7761-A1F6-73D7F4BB9086}"/>
              </a:ext>
            </a:extLst>
          </p:cNvPr>
          <p:cNvSpPr>
            <a:spLocks noGrp="1"/>
          </p:cNvSpPr>
          <p:nvPr>
            <p:ph type="sldNum" sz="quarter" idx="10"/>
          </p:nvPr>
        </p:nvSpPr>
        <p:spPr/>
        <p:txBody>
          <a:bodyPr/>
          <a:lstStyle/>
          <a:p>
            <a:r>
              <a:rPr lang="en-US"/>
              <a:t>PAGE </a:t>
            </a:r>
            <a:fld id="{4A9B5881-4007-4345-955A-79C2656F0C49}" type="slidenum">
              <a:rPr lang="en-US" smtClean="0"/>
              <a:pPr/>
              <a:t>49</a:t>
            </a:fld>
            <a:endParaRPr lang="en-US" dirty="0"/>
          </a:p>
        </p:txBody>
      </p:sp>
    </p:spTree>
    <p:extLst>
      <p:ext uri="{BB962C8B-B14F-4D97-AF65-F5344CB8AC3E}">
        <p14:creationId xmlns:p14="http://schemas.microsoft.com/office/powerpoint/2010/main" val="223408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006" y="1551644"/>
            <a:ext cx="6043989" cy="560212"/>
          </a:xfrm>
        </p:spPr>
        <p:txBody>
          <a:bodyPr>
            <a:noAutofit/>
          </a:bodyPr>
          <a:lstStyle/>
          <a:p>
            <a:pPr algn="ctr"/>
            <a:r>
              <a:rPr lang="en-US" sz="2400" dirty="0">
                <a:latin typeface="+mn-lt"/>
              </a:rPr>
              <a:t>BROWARD COUNTY SCHOOL BOARD</a:t>
            </a:r>
          </a:p>
        </p:txBody>
      </p:sp>
      <p:sp>
        <p:nvSpPr>
          <p:cNvPr id="7" name="TextBox 6"/>
          <p:cNvSpPr txBox="1"/>
          <p:nvPr/>
        </p:nvSpPr>
        <p:spPr>
          <a:xfrm>
            <a:off x="947464" y="159274"/>
            <a:ext cx="10641106"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 </a:t>
            </a:r>
          </a:p>
        </p:txBody>
      </p:sp>
      <p:sp>
        <p:nvSpPr>
          <p:cNvPr id="13" name="Rounded Rectangle 12"/>
          <p:cNvSpPr/>
          <p:nvPr/>
        </p:nvSpPr>
        <p:spPr>
          <a:xfrm>
            <a:off x="3630706" y="2871923"/>
            <a:ext cx="493058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DISTRICT ADVISORY COUNCIL</a:t>
            </a:r>
          </a:p>
        </p:txBody>
      </p:sp>
      <p:sp>
        <p:nvSpPr>
          <p:cNvPr id="14" name="Rounded Rectangle 13"/>
          <p:cNvSpPr/>
          <p:nvPr/>
        </p:nvSpPr>
        <p:spPr>
          <a:xfrm>
            <a:off x="3673191" y="3905241"/>
            <a:ext cx="1344707"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SOUTH AREA ADVISORY</a:t>
            </a:r>
          </a:p>
        </p:txBody>
      </p:sp>
      <p:sp>
        <p:nvSpPr>
          <p:cNvPr id="15" name="Rounded Rectangle 14"/>
          <p:cNvSpPr/>
          <p:nvPr/>
        </p:nvSpPr>
        <p:spPr>
          <a:xfrm>
            <a:off x="3644184"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19" name="Rounded Rectangle 18"/>
          <p:cNvSpPr/>
          <p:nvPr/>
        </p:nvSpPr>
        <p:spPr>
          <a:xfrm>
            <a:off x="5338921" y="3891990"/>
            <a:ext cx="1488141"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CENTRAL AREA ADVISORY</a:t>
            </a:r>
          </a:p>
        </p:txBody>
      </p:sp>
      <p:sp>
        <p:nvSpPr>
          <p:cNvPr id="20" name="Rounded Rectangle 19"/>
          <p:cNvSpPr/>
          <p:nvPr/>
        </p:nvSpPr>
        <p:spPr>
          <a:xfrm>
            <a:off x="7075376" y="3891990"/>
            <a:ext cx="1380566" cy="560212"/>
          </a:xfrm>
          <a:prstGeom prst="roundRect">
            <a:avLst>
              <a:gd name="adj" fmla="val 2946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NORTH AREA ADVISORY</a:t>
            </a:r>
            <a:endParaRPr lang="en-US" dirty="0"/>
          </a:p>
        </p:txBody>
      </p:sp>
      <p:sp>
        <p:nvSpPr>
          <p:cNvPr id="22" name="Rounded Rectangle 21"/>
          <p:cNvSpPr/>
          <p:nvPr/>
        </p:nvSpPr>
        <p:spPr>
          <a:xfrm>
            <a:off x="4182077"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3" name="Rounded Rectangle 22"/>
          <p:cNvSpPr/>
          <p:nvPr/>
        </p:nvSpPr>
        <p:spPr>
          <a:xfrm>
            <a:off x="4702011" y="4846340"/>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4" name="Rounded Rectangle 23"/>
          <p:cNvSpPr/>
          <p:nvPr/>
        </p:nvSpPr>
        <p:spPr>
          <a:xfrm>
            <a:off x="5358674"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5" name="Rounded Rectangle 24"/>
          <p:cNvSpPr/>
          <p:nvPr/>
        </p:nvSpPr>
        <p:spPr>
          <a:xfrm>
            <a:off x="5887593"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6" name="Rounded Rectangle 25"/>
          <p:cNvSpPr/>
          <p:nvPr/>
        </p:nvSpPr>
        <p:spPr>
          <a:xfrm>
            <a:off x="6416501"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7" name="Rounded Rectangle 26"/>
          <p:cNvSpPr/>
          <p:nvPr/>
        </p:nvSpPr>
        <p:spPr>
          <a:xfrm>
            <a:off x="7086606" y="483484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8" name="Rounded Rectangle 27"/>
          <p:cNvSpPr/>
          <p:nvPr/>
        </p:nvSpPr>
        <p:spPr>
          <a:xfrm>
            <a:off x="7604319"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9" name="Rounded Rectangle 28"/>
          <p:cNvSpPr/>
          <p:nvPr/>
        </p:nvSpPr>
        <p:spPr>
          <a:xfrm>
            <a:off x="8124253"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30" name="Rounded Rectangle 29"/>
          <p:cNvSpPr/>
          <p:nvPr/>
        </p:nvSpPr>
        <p:spPr>
          <a:xfrm>
            <a:off x="3644184" y="541551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1" name="Rounded Rectangle 30"/>
          <p:cNvSpPr/>
          <p:nvPr/>
        </p:nvSpPr>
        <p:spPr>
          <a:xfrm>
            <a:off x="4175336"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2" name="Rounded Rectangle 31"/>
          <p:cNvSpPr/>
          <p:nvPr/>
        </p:nvSpPr>
        <p:spPr>
          <a:xfrm>
            <a:off x="4710984" y="5420245"/>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3" name="Rounded Rectangle 32"/>
          <p:cNvSpPr/>
          <p:nvPr/>
        </p:nvSpPr>
        <p:spPr>
          <a:xfrm>
            <a:off x="5358674" y="541551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4" name="Rounded Rectangle 33"/>
          <p:cNvSpPr/>
          <p:nvPr/>
        </p:nvSpPr>
        <p:spPr>
          <a:xfrm>
            <a:off x="5894308"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5" name="Rounded Rectangle 34"/>
          <p:cNvSpPr/>
          <p:nvPr/>
        </p:nvSpPr>
        <p:spPr>
          <a:xfrm>
            <a:off x="6413132"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6" name="Rounded Rectangle 35"/>
          <p:cNvSpPr/>
          <p:nvPr/>
        </p:nvSpPr>
        <p:spPr>
          <a:xfrm>
            <a:off x="7086606" y="542138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7" name="Rounded Rectangle 36"/>
          <p:cNvSpPr/>
          <p:nvPr/>
        </p:nvSpPr>
        <p:spPr>
          <a:xfrm>
            <a:off x="7604319"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8" name="Rounded Rectangle 37"/>
          <p:cNvSpPr/>
          <p:nvPr/>
        </p:nvSpPr>
        <p:spPr>
          <a:xfrm>
            <a:off x="8124253"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cxnSp>
        <p:nvCxnSpPr>
          <p:cNvPr id="40" name="Straight Connector 39"/>
          <p:cNvCxnSpPr/>
          <p:nvPr/>
        </p:nvCxnSpPr>
        <p:spPr>
          <a:xfrm>
            <a:off x="5236241" y="4020607"/>
            <a:ext cx="26894" cy="1946155"/>
          </a:xfrm>
          <a:prstGeom prst="line">
            <a:avLst/>
          </a:prstGeom>
          <a:ln w="15875">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52873" y="4020608"/>
            <a:ext cx="26894" cy="1946155"/>
          </a:xfrm>
          <a:prstGeom prst="line">
            <a:avLst/>
          </a:prstGeom>
          <a:ln w="15875">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sp>
        <p:nvSpPr>
          <p:cNvPr id="42" name="Up Arrow 41"/>
          <p:cNvSpPr/>
          <p:nvPr/>
        </p:nvSpPr>
        <p:spPr>
          <a:xfrm>
            <a:off x="2774627" y="2586837"/>
            <a:ext cx="346817" cy="3244645"/>
          </a:xfrm>
          <a:prstGeom prst="upArrow">
            <a:avLst/>
          </a:prstGeom>
          <a:solidFill>
            <a:schemeClr val="accent1">
              <a:lumMod val="60000"/>
              <a:lumOff val="40000"/>
            </a:schemeClr>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3" name="Up Arrow 42"/>
          <p:cNvSpPr/>
          <p:nvPr/>
        </p:nvSpPr>
        <p:spPr>
          <a:xfrm rot="10800000">
            <a:off x="9132461" y="2584100"/>
            <a:ext cx="346817" cy="3244645"/>
          </a:xfrm>
          <a:prstGeom prst="upArrow">
            <a:avLst/>
          </a:prstGeom>
          <a:solidFill>
            <a:schemeClr val="accent1">
              <a:lumMod val="60000"/>
              <a:lumOff val="40000"/>
            </a:schemeClr>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4" name="TextBox 43"/>
          <p:cNvSpPr txBox="1"/>
          <p:nvPr/>
        </p:nvSpPr>
        <p:spPr>
          <a:xfrm>
            <a:off x="641111" y="1379209"/>
            <a:ext cx="1877961" cy="4401205"/>
          </a:xfrm>
          <a:prstGeom prst="rect">
            <a:avLst/>
          </a:prstGeom>
          <a:noFill/>
        </p:spPr>
        <p:txBody>
          <a:bodyPr wrap="square" rtlCol="0">
            <a:spAutoFit/>
          </a:bodyPr>
          <a:lstStyle/>
          <a:p>
            <a:pPr algn="ctr"/>
            <a:r>
              <a:rPr lang="en-US" sz="2000" dirty="0">
                <a:solidFill>
                  <a:schemeClr val="bg1"/>
                </a:solidFill>
              </a:rPr>
              <a:t>Ideas, Concerns &amp; Feedback</a:t>
            </a:r>
          </a:p>
          <a:p>
            <a:pPr algn="ctr"/>
            <a:endParaRPr lang="en-US" sz="2000" dirty="0">
              <a:solidFill>
                <a:schemeClr val="bg1"/>
              </a:solidFill>
            </a:endParaRPr>
          </a:p>
          <a:p>
            <a:pPr algn="ctr"/>
            <a:r>
              <a:rPr lang="en-US" sz="2000" dirty="0">
                <a:solidFill>
                  <a:schemeClr val="bg1"/>
                </a:solidFill>
              </a:rPr>
              <a:t>Flow UP</a:t>
            </a:r>
          </a:p>
          <a:p>
            <a:pPr algn="ctr"/>
            <a:endParaRPr lang="en-US" sz="2000" dirty="0">
              <a:solidFill>
                <a:schemeClr val="bg1"/>
              </a:solidFill>
            </a:endParaRPr>
          </a:p>
          <a:p>
            <a:pPr algn="ctr"/>
            <a:r>
              <a:rPr lang="en-US" sz="2000" dirty="0">
                <a:solidFill>
                  <a:schemeClr val="bg1"/>
                </a:solidFill>
              </a:rPr>
              <a:t>from </a:t>
            </a:r>
          </a:p>
          <a:p>
            <a:pPr algn="ctr"/>
            <a:r>
              <a:rPr lang="en-US" sz="2000" dirty="0">
                <a:solidFill>
                  <a:schemeClr val="bg1"/>
                </a:solidFill>
              </a:rPr>
              <a:t>School to </a:t>
            </a:r>
          </a:p>
          <a:p>
            <a:pPr algn="ctr"/>
            <a:r>
              <a:rPr lang="en-US" sz="2000" dirty="0">
                <a:solidFill>
                  <a:schemeClr val="bg1"/>
                </a:solidFill>
              </a:rPr>
              <a:t>SAF to</a:t>
            </a:r>
          </a:p>
          <a:p>
            <a:pPr algn="ctr"/>
            <a:r>
              <a:rPr lang="en-US" sz="2000" dirty="0">
                <a:solidFill>
                  <a:schemeClr val="bg1"/>
                </a:solidFill>
              </a:rPr>
              <a:t>Area Advisory</a:t>
            </a:r>
          </a:p>
          <a:p>
            <a:pPr algn="ctr"/>
            <a:r>
              <a:rPr lang="en-US" sz="2000" dirty="0">
                <a:solidFill>
                  <a:schemeClr val="bg1"/>
                </a:solidFill>
              </a:rPr>
              <a:t>and potentially</a:t>
            </a:r>
          </a:p>
          <a:p>
            <a:pPr algn="ctr"/>
            <a:r>
              <a:rPr lang="en-US" sz="2000" dirty="0">
                <a:solidFill>
                  <a:schemeClr val="bg1"/>
                </a:solidFill>
              </a:rPr>
              <a:t>on to</a:t>
            </a:r>
          </a:p>
          <a:p>
            <a:pPr algn="ctr"/>
            <a:r>
              <a:rPr lang="en-US" sz="2000" dirty="0">
                <a:solidFill>
                  <a:schemeClr val="bg1"/>
                </a:solidFill>
              </a:rPr>
              <a:t>District Advisory </a:t>
            </a:r>
          </a:p>
          <a:p>
            <a:pPr algn="ctr"/>
            <a:r>
              <a:rPr lang="en-US" sz="2000" dirty="0">
                <a:solidFill>
                  <a:schemeClr val="bg1"/>
                </a:solidFill>
              </a:rPr>
              <a:t>and the </a:t>
            </a:r>
          </a:p>
          <a:p>
            <a:pPr algn="ctr"/>
            <a:r>
              <a:rPr lang="en-US" sz="2000" dirty="0">
                <a:solidFill>
                  <a:schemeClr val="bg1"/>
                </a:solidFill>
              </a:rPr>
              <a:t>School Board</a:t>
            </a:r>
          </a:p>
        </p:txBody>
      </p:sp>
      <p:sp>
        <p:nvSpPr>
          <p:cNvPr id="46" name="TextBox 45"/>
          <p:cNvSpPr txBox="1"/>
          <p:nvPr/>
        </p:nvSpPr>
        <p:spPr>
          <a:xfrm>
            <a:off x="9646911" y="1319628"/>
            <a:ext cx="1966452" cy="4708981"/>
          </a:xfrm>
          <a:prstGeom prst="rect">
            <a:avLst/>
          </a:prstGeom>
          <a:noFill/>
        </p:spPr>
        <p:txBody>
          <a:bodyPr wrap="square" rtlCol="0">
            <a:spAutoFit/>
          </a:bodyPr>
          <a:lstStyle/>
          <a:p>
            <a:pPr algn="ctr"/>
            <a:r>
              <a:rPr lang="en-US" sz="2000" dirty="0">
                <a:solidFill>
                  <a:schemeClr val="bg1"/>
                </a:solidFill>
              </a:rPr>
              <a:t>Requests for Feedback</a:t>
            </a:r>
          </a:p>
          <a:p>
            <a:pPr algn="ctr"/>
            <a:endParaRPr lang="en-US" sz="2000" dirty="0">
              <a:solidFill>
                <a:schemeClr val="bg1"/>
              </a:solidFill>
            </a:endParaRPr>
          </a:p>
          <a:p>
            <a:pPr algn="ctr"/>
            <a:r>
              <a:rPr lang="en-US" sz="2000" dirty="0">
                <a:solidFill>
                  <a:schemeClr val="bg1"/>
                </a:solidFill>
              </a:rPr>
              <a:t>Flow DOWN</a:t>
            </a:r>
          </a:p>
          <a:p>
            <a:pPr algn="ctr"/>
            <a:endParaRPr lang="en-US" sz="2000" dirty="0">
              <a:solidFill>
                <a:schemeClr val="bg1"/>
              </a:solidFill>
            </a:endParaRPr>
          </a:p>
          <a:p>
            <a:pPr algn="ctr"/>
            <a:r>
              <a:rPr lang="en-US" sz="2000" dirty="0">
                <a:solidFill>
                  <a:schemeClr val="bg1"/>
                </a:solidFill>
              </a:rPr>
              <a:t>This is how</a:t>
            </a:r>
          </a:p>
          <a:p>
            <a:pPr algn="ctr"/>
            <a:r>
              <a:rPr lang="en-US" sz="2000" dirty="0">
                <a:solidFill>
                  <a:schemeClr val="bg1"/>
                </a:solidFill>
              </a:rPr>
              <a:t>the</a:t>
            </a:r>
          </a:p>
          <a:p>
            <a:pPr algn="ctr"/>
            <a:r>
              <a:rPr lang="en-US" sz="2000" dirty="0">
                <a:solidFill>
                  <a:schemeClr val="bg1"/>
                </a:solidFill>
              </a:rPr>
              <a:t>School Board</a:t>
            </a:r>
          </a:p>
          <a:p>
            <a:pPr algn="ctr"/>
            <a:r>
              <a:rPr lang="en-US" sz="2000" dirty="0">
                <a:solidFill>
                  <a:schemeClr val="bg1"/>
                </a:solidFill>
              </a:rPr>
              <a:t>and</a:t>
            </a:r>
          </a:p>
          <a:p>
            <a:pPr algn="ctr"/>
            <a:r>
              <a:rPr lang="en-US" sz="2000" dirty="0">
                <a:solidFill>
                  <a:schemeClr val="bg1"/>
                </a:solidFill>
              </a:rPr>
              <a:t>District Advisory</a:t>
            </a:r>
          </a:p>
          <a:p>
            <a:pPr algn="ctr"/>
            <a:r>
              <a:rPr lang="en-US" sz="2000" dirty="0">
                <a:solidFill>
                  <a:schemeClr val="bg1"/>
                </a:solidFill>
              </a:rPr>
              <a:t>gauge</a:t>
            </a:r>
          </a:p>
          <a:p>
            <a:pPr algn="ctr"/>
            <a:r>
              <a:rPr lang="en-US" sz="2000" dirty="0">
                <a:solidFill>
                  <a:schemeClr val="bg1"/>
                </a:solidFill>
              </a:rPr>
              <a:t>support</a:t>
            </a:r>
          </a:p>
          <a:p>
            <a:pPr algn="ctr"/>
            <a:r>
              <a:rPr lang="en-US" sz="2000" dirty="0">
                <a:solidFill>
                  <a:schemeClr val="bg1"/>
                </a:solidFill>
              </a:rPr>
              <a:t>for </a:t>
            </a:r>
          </a:p>
          <a:p>
            <a:pPr algn="ctr"/>
            <a:r>
              <a:rPr lang="en-US" sz="2000" dirty="0">
                <a:solidFill>
                  <a:schemeClr val="bg1"/>
                </a:solidFill>
              </a:rPr>
              <a:t>important</a:t>
            </a:r>
          </a:p>
          <a:p>
            <a:pPr algn="ctr"/>
            <a:r>
              <a:rPr lang="en-US" sz="2000" dirty="0">
                <a:solidFill>
                  <a:schemeClr val="bg1"/>
                </a:solidFill>
              </a:rPr>
              <a:t> issues.</a:t>
            </a:r>
          </a:p>
        </p:txBody>
      </p:sp>
      <p:sp>
        <p:nvSpPr>
          <p:cNvPr id="49" name="Title 1">
            <a:extLst>
              <a:ext uri="{FF2B5EF4-FFF2-40B4-BE49-F238E27FC236}">
                <a16:creationId xmlns:a16="http://schemas.microsoft.com/office/drawing/2014/main" id="{505254FE-86CB-4D4D-85C5-DC1B1BF41CFD}"/>
              </a:ext>
            </a:extLst>
          </p:cNvPr>
          <p:cNvSpPr txBox="1">
            <a:spLocks/>
          </p:cNvSpPr>
          <p:nvPr/>
        </p:nvSpPr>
        <p:spPr>
          <a:xfrm>
            <a:off x="204584" y="236596"/>
            <a:ext cx="11732116" cy="833663"/>
          </a:xfrm>
          <a:prstGeom prst="rect">
            <a:avLst/>
          </a:prstGeom>
          <a:solidFill>
            <a:srgbClr val="0C5968"/>
          </a:solidFill>
          <a:ln>
            <a:solidFill>
              <a:schemeClr val="accent1"/>
            </a:solidFill>
          </a:ln>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TOPIC</a:t>
            </a:r>
            <a:r>
              <a:rPr lang="en-US" dirty="0"/>
              <a:t>  </a:t>
            </a:r>
            <a:r>
              <a:rPr lang="en-ZA" b="1" dirty="0"/>
              <a:t>1	        THE FORUM FOR IMPROVING EDUCATION </a:t>
            </a:r>
          </a:p>
        </p:txBody>
      </p:sp>
      <p:sp>
        <p:nvSpPr>
          <p:cNvPr id="53" name="Rectangle 5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54" name="Isosceles Triangle 5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56" name="Rectangle 5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57" name="Rectangle 5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58" name="Rectangle 5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59" name="Rectangle 5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44694E93-C943-332D-2335-B6F3213A1A67}"/>
              </a:ext>
            </a:extLst>
          </p:cNvPr>
          <p:cNvSpPr>
            <a:spLocks noGrp="1"/>
          </p:cNvSpPr>
          <p:nvPr>
            <p:ph type="sldNum" sz="quarter" idx="10"/>
          </p:nvPr>
        </p:nvSpPr>
        <p:spPr/>
        <p:txBody>
          <a:bodyPr/>
          <a:lstStyle/>
          <a:p>
            <a:r>
              <a:rPr lang="en-US"/>
              <a:t>PAGE </a:t>
            </a:r>
            <a:fld id="{4A9B5881-4007-4345-955A-79C2656F0C49}" type="slidenum">
              <a:rPr lang="en-US" smtClean="0"/>
              <a:pPr/>
              <a:t>5</a:t>
            </a:fld>
            <a:endParaRPr lang="en-US" dirty="0"/>
          </a:p>
        </p:txBody>
      </p:sp>
    </p:spTree>
    <p:extLst>
      <p:ext uri="{BB962C8B-B14F-4D97-AF65-F5344CB8AC3E}">
        <p14:creationId xmlns:p14="http://schemas.microsoft.com/office/powerpoint/2010/main" val="834510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354842" y="1245476"/>
            <a:ext cx="7307198" cy="4855779"/>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400" noProof="1"/>
              <a:t>SAC &amp; SAF Chairs should discuss what will be covered in their two joint meetings.</a:t>
            </a:r>
          </a:p>
          <a:p>
            <a:pPr marL="0" indent="0">
              <a:buNone/>
            </a:pPr>
            <a:r>
              <a:rPr lang="en-US" sz="2400" noProof="1"/>
              <a:t>Sharing of information</a:t>
            </a:r>
          </a:p>
          <a:p>
            <a:pPr marL="0" indent="0">
              <a:buNone/>
            </a:pPr>
            <a:r>
              <a:rPr lang="en-US" sz="2400" noProof="1"/>
              <a:t>Joint training should occur on the following topics…</a:t>
            </a:r>
          </a:p>
          <a:p>
            <a:pPr marL="457200" lvl="1" indent="0">
              <a:buNone/>
            </a:pPr>
            <a:r>
              <a:rPr lang="en-US" sz="2400" noProof="1"/>
              <a:t>	What is a School Advisory Council Member</a:t>
            </a:r>
          </a:p>
          <a:p>
            <a:pPr lvl="3">
              <a:buFont typeface="Arial" panose="020B0604020202020204" pitchFamily="34" charset="0"/>
              <a:buChar char="•"/>
            </a:pPr>
            <a:r>
              <a:rPr lang="en-US" sz="2400" noProof="1"/>
              <a:t>Review Bylaws &amp; Policy 1403</a:t>
            </a:r>
          </a:p>
          <a:p>
            <a:pPr marL="457200" lvl="1" indent="0">
              <a:buNone/>
            </a:pPr>
            <a:r>
              <a:rPr lang="en-US" sz="2400" noProof="1"/>
              <a:t>	What is a School Advisory Forum Member</a:t>
            </a:r>
          </a:p>
          <a:p>
            <a:pPr lvl="3">
              <a:buFont typeface="Arial" panose="020B0604020202020204" pitchFamily="34" charset="0"/>
              <a:buChar char="•"/>
            </a:pPr>
            <a:r>
              <a:rPr lang="en-US" sz="2400" noProof="1"/>
              <a:t>Review Bylaws &amp; Policy 1.3</a:t>
            </a:r>
          </a:p>
          <a:p>
            <a:pPr lvl="3">
              <a:buFont typeface="Arial" panose="020B0604020202020204" pitchFamily="34" charset="0"/>
              <a:buChar char="•"/>
            </a:pPr>
            <a:r>
              <a:rPr lang="en-US" sz="2400" noProof="1"/>
              <a:t>Review &amp; sign School Budget </a:t>
            </a:r>
          </a:p>
          <a:p>
            <a:pPr marL="236538" lvl="2" indent="0">
              <a:buNone/>
            </a:pPr>
            <a:r>
              <a:rPr lang="en-US" sz="2400" noProof="1"/>
              <a:t>	School Accountability Funds</a:t>
            </a:r>
          </a:p>
          <a:p>
            <a:pPr marL="236538" lvl="2" indent="0">
              <a:buNone/>
            </a:pPr>
            <a:r>
              <a:rPr lang="en-US" sz="2400" noProof="1"/>
              <a:t>	Review of the School Improvement Plan</a:t>
            </a:r>
          </a:p>
          <a:p>
            <a:pPr marL="236538" lvl="2" indent="0">
              <a:buNone/>
            </a:pPr>
            <a:r>
              <a:rPr lang="en-US" sz="2400" noProof="1"/>
              <a:t>	</a:t>
            </a:r>
          </a:p>
        </p:txBody>
      </p:sp>
      <p:sp>
        <p:nvSpPr>
          <p:cNvPr id="15" name="Rectangle 14">
            <a:extLst>
              <a:ext uri="{FF2B5EF4-FFF2-40B4-BE49-F238E27FC236}">
                <a16:creationId xmlns:a16="http://schemas.microsoft.com/office/drawing/2014/main" id="{305F2CE8-80BE-490C-9C12-A2885885D2DD}"/>
              </a:ext>
            </a:extLst>
          </p:cNvPr>
          <p:cNvSpPr/>
          <p:nvPr/>
        </p:nvSpPr>
        <p:spPr>
          <a:xfrm>
            <a:off x="7882759" y="1245476"/>
            <a:ext cx="4309241" cy="485577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dirty="0">
              <a:solidFill>
                <a:schemeClr val="bg1"/>
              </a:solidFill>
            </a:endParaRPr>
          </a:p>
          <a:p>
            <a:pPr algn="ctr"/>
            <a:r>
              <a:rPr lang="en-US" sz="2800" dirty="0">
                <a:solidFill>
                  <a:schemeClr val="bg1"/>
                </a:solidFill>
              </a:rPr>
              <a:t> </a:t>
            </a:r>
          </a:p>
        </p:txBody>
      </p:sp>
      <p:sp>
        <p:nvSpPr>
          <p:cNvPr id="17" name="Title 1">
            <a:extLst>
              <a:ext uri="{FF2B5EF4-FFF2-40B4-BE49-F238E27FC236}">
                <a16:creationId xmlns:a16="http://schemas.microsoft.com/office/drawing/2014/main" id="{E199600F-A17E-4354-A7AB-0CC2A43A9354}"/>
              </a:ext>
            </a:extLst>
          </p:cNvPr>
          <p:cNvSpPr txBox="1">
            <a:spLocks/>
          </p:cNvSpPr>
          <p:nvPr/>
        </p:nvSpPr>
        <p:spPr>
          <a:xfrm>
            <a:off x="189569" y="178999"/>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a:t>
            </a:r>
            <a:r>
              <a:rPr lang="en-US" sz="3600" b="1" dirty="0"/>
              <a:t>TOPIC  </a:t>
            </a:r>
            <a:r>
              <a:rPr lang="en-ZA" sz="3600" b="1" dirty="0"/>
              <a:t>6                        SAC AND SAF RELATIONSHIP</a:t>
            </a:r>
          </a:p>
        </p:txBody>
      </p:sp>
      <p:pic>
        <p:nvPicPr>
          <p:cNvPr id="18" name="Picture Placeholder 23">
            <a:extLst>
              <a:ext uri="{FF2B5EF4-FFF2-40B4-BE49-F238E27FC236}">
                <a16:creationId xmlns:a16="http://schemas.microsoft.com/office/drawing/2014/main" id="{6F0A7CD3-977C-49EC-8A0C-2D5618E613BD}"/>
              </a:ext>
            </a:extLst>
          </p:cNvPr>
          <p:cNvPicPr>
            <a:picLocks noChangeAspect="1"/>
          </p:cNvPicPr>
          <p:nvPr/>
        </p:nvPicPr>
        <p:blipFill>
          <a:blip r:embed="rId3">
            <a:extLst>
              <a:ext uri="{28A0092B-C50C-407E-A947-70E740481C1C}">
                <a14:useLocalDpi xmlns:a14="http://schemas.microsoft.com/office/drawing/2010/main" val="0"/>
              </a:ext>
            </a:extLst>
          </a:blip>
          <a:srcRect l="19242" r="19242"/>
          <a:stretch>
            <a:fillRect/>
          </a:stretch>
        </p:blipFill>
        <p:spPr>
          <a:xfrm>
            <a:off x="8178845" y="1495578"/>
            <a:ext cx="3717068" cy="4355574"/>
          </a:xfrm>
          <a:prstGeom prst="rect">
            <a:avLst/>
          </a:prstGeom>
          <a:noFill/>
        </p:spPr>
      </p:pic>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42D6AF55-1893-2391-0DD4-1DC64221876D}"/>
              </a:ext>
            </a:extLst>
          </p:cNvPr>
          <p:cNvSpPr>
            <a:spLocks noGrp="1"/>
          </p:cNvSpPr>
          <p:nvPr>
            <p:ph type="sldNum" sz="quarter" idx="10"/>
          </p:nvPr>
        </p:nvSpPr>
        <p:spPr/>
        <p:txBody>
          <a:bodyPr/>
          <a:lstStyle/>
          <a:p>
            <a:r>
              <a:rPr lang="en-US"/>
              <a:t>PAGE </a:t>
            </a:r>
            <a:fld id="{4A9B5881-4007-4345-955A-79C2656F0C49}" type="slidenum">
              <a:rPr lang="en-US" smtClean="0"/>
              <a:pPr/>
              <a:t>50</a:t>
            </a:fld>
            <a:endParaRPr lang="en-US" dirty="0"/>
          </a:p>
        </p:txBody>
      </p:sp>
    </p:spTree>
    <p:extLst>
      <p:ext uri="{BB962C8B-B14F-4D97-AF65-F5344CB8AC3E}">
        <p14:creationId xmlns:p14="http://schemas.microsoft.com/office/powerpoint/2010/main" val="14891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354842" y="1245476"/>
            <a:ext cx="7307198" cy="4855779"/>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endParaRPr lang="en-US" sz="2400" noProof="1"/>
          </a:p>
          <a:p>
            <a:pPr marL="0" indent="0">
              <a:buNone/>
            </a:pPr>
            <a:r>
              <a:rPr lang="en-US" sz="2400" noProof="1"/>
              <a:t>1976 - The School Board passed Poicies 1.2 - District Advisory Council and 1.3 – School Advisory Council.</a:t>
            </a:r>
          </a:p>
          <a:p>
            <a:pPr marL="0" indent="0">
              <a:buNone/>
            </a:pPr>
            <a:r>
              <a:rPr lang="en-US" sz="2400" noProof="1"/>
              <a:t>1991 - The Legislature created Florida’s system for school improvement and accountability. This committee was referred to as the School Improvement Team (SIT).</a:t>
            </a:r>
          </a:p>
          <a:p>
            <a:pPr marL="0" indent="0">
              <a:buNone/>
            </a:pPr>
            <a:r>
              <a:rPr lang="en-US" sz="2400" noProof="1"/>
              <a:t>1998 -  the State Legislature passed a bill stating: “</a:t>
            </a:r>
            <a:r>
              <a:rPr lang="en-US" sz="2400" i="1" noProof="1"/>
              <a:t>Each school advisory council shall include in its name the words "school advisory council." </a:t>
            </a:r>
          </a:p>
          <a:p>
            <a:pPr marL="0" indent="0">
              <a:buNone/>
            </a:pPr>
            <a:r>
              <a:rPr lang="en-US" sz="2400" noProof="1"/>
              <a:t>2000 - Policy 1.3 School Advisory Council’s named was changed to School Advisory Forum and School Improvement Team was changed to School Advisory Council.</a:t>
            </a:r>
          </a:p>
          <a:p>
            <a:pPr marL="0" indent="0">
              <a:buNone/>
            </a:pPr>
            <a:endParaRPr lang="en-US" sz="2400" noProof="1"/>
          </a:p>
        </p:txBody>
      </p:sp>
      <p:sp>
        <p:nvSpPr>
          <p:cNvPr id="15" name="Rectangle 14">
            <a:extLst>
              <a:ext uri="{FF2B5EF4-FFF2-40B4-BE49-F238E27FC236}">
                <a16:creationId xmlns:a16="http://schemas.microsoft.com/office/drawing/2014/main" id="{305F2CE8-80BE-490C-9C12-A2885885D2DD}"/>
              </a:ext>
            </a:extLst>
          </p:cNvPr>
          <p:cNvSpPr/>
          <p:nvPr/>
        </p:nvSpPr>
        <p:spPr>
          <a:xfrm>
            <a:off x="7882759" y="1245476"/>
            <a:ext cx="4309241" cy="485577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b="0" i="0" u="none" strike="noStrike" kern="1200" cap="none" spc="0" normalizeH="0" baseline="0" noProof="1">
                <a:ln>
                  <a:noFill/>
                </a:ln>
                <a:solidFill>
                  <a:schemeClr val="bg1"/>
                </a:solidFill>
                <a:effectLst/>
                <a:uLnTx/>
                <a:uFillTx/>
                <a:latin typeface="Calibri"/>
                <a:ea typeface="+mn-ea"/>
                <a:cs typeface="+mn-cs"/>
              </a:rPr>
              <a:t>In 1998 HB 3901 was</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b="0" i="0" u="none" strike="noStrike" kern="1200" cap="none" spc="0" normalizeH="0" baseline="0" noProof="1">
                <a:ln>
                  <a:noFill/>
                </a:ln>
                <a:solidFill>
                  <a:schemeClr val="bg1"/>
                </a:solidFill>
                <a:effectLst/>
                <a:uLnTx/>
                <a:uFillTx/>
                <a:latin typeface="Calibri"/>
                <a:ea typeface="+mn-ea"/>
                <a:cs typeface="+mn-cs"/>
              </a:rPr>
              <a:t> 229.58  District and school advisory councils.- </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b="0" i="0" u="none" strike="noStrike" kern="1200" cap="none" spc="0" normalizeH="0" baseline="0" noProof="1">
                <a:ln>
                  <a:noFill/>
                </a:ln>
                <a:solidFill>
                  <a:schemeClr val="bg1"/>
                </a:solidFill>
                <a:effectLst/>
                <a:uLnTx/>
                <a:uFillTx/>
                <a:latin typeface="Calibri"/>
                <a:ea typeface="+mn-ea"/>
                <a:cs typeface="+mn-cs"/>
              </a:rPr>
              <a:t>         (1)  ESTABLISHMENT.- </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b="0" i="0" u="none" strike="noStrike" kern="1200" cap="none" spc="0" normalizeH="0" baseline="0" noProof="1">
                <a:ln>
                  <a:noFill/>
                </a:ln>
                <a:solidFill>
                  <a:schemeClr val="bg1"/>
                </a:solidFill>
                <a:effectLst/>
                <a:uLnTx/>
                <a:uFillTx/>
                <a:latin typeface="Calibri"/>
                <a:ea typeface="+mn-ea"/>
                <a:cs typeface="+mn-cs"/>
              </a:rPr>
              <a:t>        (a)  The school board shall establish an advisory  council for each school in the district, and shall develop procedures for the election and appointment of advisory   council members. Each school advisory council shall include in its name the words "school advisory council." The school advisory council shall be the sole body responsible for final decision making at the school relating to implementation of the provisions of ss. 229.591, 229.592, and 230.23(16). </a:t>
            </a:r>
            <a:r>
              <a:rPr kumimoji="0" lang="en-US" b="0" i="1" u="none" strike="noStrike" kern="1200" cap="none" spc="0" normalizeH="0" baseline="0" noProof="1">
                <a:ln>
                  <a:noFill/>
                </a:ln>
                <a:solidFill>
                  <a:schemeClr val="bg1"/>
                </a:solidFill>
                <a:effectLst/>
                <a:uLnTx/>
                <a:uFillTx/>
                <a:latin typeface="Calibri"/>
                <a:ea typeface="+mn-ea"/>
                <a:cs typeface="+mn-cs"/>
              </a:rPr>
              <a:t>(Renamed ss. 1001.452)</a:t>
            </a:r>
          </a:p>
        </p:txBody>
      </p:sp>
      <p:sp>
        <p:nvSpPr>
          <p:cNvPr id="17" name="Title 1">
            <a:extLst>
              <a:ext uri="{FF2B5EF4-FFF2-40B4-BE49-F238E27FC236}">
                <a16:creationId xmlns:a16="http://schemas.microsoft.com/office/drawing/2014/main" id="{E199600F-A17E-4354-A7AB-0CC2A43A9354}"/>
              </a:ext>
            </a:extLst>
          </p:cNvPr>
          <p:cNvSpPr txBox="1">
            <a:spLocks/>
          </p:cNvSpPr>
          <p:nvPr/>
        </p:nvSpPr>
        <p:spPr>
          <a:xfrm>
            <a:off x="189569" y="178999"/>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a:t>
            </a:r>
            <a:r>
              <a:rPr lang="en-US" sz="3600" b="1" dirty="0"/>
              <a:t>TOPIC  </a:t>
            </a:r>
            <a:r>
              <a:rPr lang="en-ZA" sz="3600" b="1" dirty="0"/>
              <a:t>6                        SAC AND SAF HISTORY</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42D6AF55-1893-2391-0DD4-1DC64221876D}"/>
              </a:ext>
            </a:extLst>
          </p:cNvPr>
          <p:cNvSpPr>
            <a:spLocks noGrp="1"/>
          </p:cNvSpPr>
          <p:nvPr>
            <p:ph type="sldNum" sz="quarter" idx="10"/>
          </p:nvPr>
        </p:nvSpPr>
        <p:spPr/>
        <p:txBody>
          <a:bodyPr/>
          <a:lstStyle/>
          <a:p>
            <a:r>
              <a:rPr lang="en-US"/>
              <a:t>PAGE </a:t>
            </a:r>
            <a:fld id="{4A9B5881-4007-4345-955A-79C2656F0C49}" type="slidenum">
              <a:rPr lang="en-US" smtClean="0"/>
              <a:pPr/>
              <a:t>51</a:t>
            </a:fld>
            <a:endParaRPr lang="en-US" dirty="0"/>
          </a:p>
        </p:txBody>
      </p:sp>
    </p:spTree>
    <p:extLst>
      <p:ext uri="{BB962C8B-B14F-4D97-AF65-F5344CB8AC3E}">
        <p14:creationId xmlns:p14="http://schemas.microsoft.com/office/powerpoint/2010/main" val="735782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5F2CE8-80BE-490C-9C12-A2885885D2DD}"/>
              </a:ext>
            </a:extLst>
          </p:cNvPr>
          <p:cNvSpPr/>
          <p:nvPr/>
        </p:nvSpPr>
        <p:spPr>
          <a:xfrm>
            <a:off x="2090441" y="285406"/>
            <a:ext cx="9746473" cy="169893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dirty="0">
              <a:solidFill>
                <a:schemeClr val="bg1"/>
              </a:solidFill>
            </a:endParaRPr>
          </a:p>
          <a:p>
            <a:pPr algn="ctr"/>
            <a:r>
              <a:rPr lang="en-US" sz="2800" dirty="0">
                <a:solidFill>
                  <a:schemeClr val="bg1"/>
                </a:solidFill>
              </a:rPr>
              <a:t> </a:t>
            </a:r>
          </a:p>
        </p:txBody>
      </p:sp>
      <p:sp>
        <p:nvSpPr>
          <p:cNvPr id="4" name="Text Box 1083"/>
          <p:cNvSpPr txBox="1">
            <a:spLocks noChangeArrowheads="1"/>
          </p:cNvSpPr>
          <p:nvPr/>
        </p:nvSpPr>
        <p:spPr bwMode="auto">
          <a:xfrm>
            <a:off x="2295399" y="349841"/>
            <a:ext cx="9247312" cy="221599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sq" algn="ctr">
                <a:solidFill>
                  <a:srgbClr val="C0C0C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0" bIns="0">
            <a:spAutoFit/>
          </a:bodyPr>
          <a:lstStyle/>
          <a:p>
            <a:pPr algn="ctr"/>
            <a:r>
              <a:rPr lang="en-US" sz="9600" dirty="0">
                <a:solidFill>
                  <a:schemeClr val="bg1"/>
                </a:solidFill>
                <a:latin typeface="Segoe UI Black" panose="020B0A02040204020203" pitchFamily="34" charset="0"/>
                <a:ea typeface="Segoe UI Black" panose="020B0A02040204020203" pitchFamily="34" charset="0"/>
              </a:rPr>
              <a:t>THANK YOU</a:t>
            </a:r>
          </a:p>
          <a:p>
            <a:pPr algn="r"/>
            <a:endParaRPr lang="en-US" sz="4800" dirty="0">
              <a:solidFill>
                <a:schemeClr val="bg1"/>
              </a:solidFill>
              <a:latin typeface="Oranda Condensed" pitchFamily="50" charset="0"/>
            </a:endParaRPr>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95" y="285406"/>
            <a:ext cx="1758546" cy="169893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7" name="TextBox 6"/>
          <p:cNvSpPr txBox="1"/>
          <p:nvPr/>
        </p:nvSpPr>
        <p:spPr>
          <a:xfrm>
            <a:off x="830317" y="2191405"/>
            <a:ext cx="10531366" cy="4308872"/>
          </a:xfrm>
          <a:prstGeom prst="rect">
            <a:avLst/>
          </a:prstGeom>
          <a:noFill/>
        </p:spPr>
        <p:txBody>
          <a:bodyPr wrap="square" rtlCol="0">
            <a:spAutoFit/>
          </a:bodyPr>
          <a:lstStyle/>
          <a:p>
            <a:r>
              <a:rPr lang="en-US" sz="4400" dirty="0">
                <a:solidFill>
                  <a:schemeClr val="bg1"/>
                </a:solidFill>
                <a:latin typeface="Segoe UI Black" panose="020B0A02040204020203" pitchFamily="34" charset="0"/>
                <a:ea typeface="Segoe UI Black" panose="020B0A02040204020203" pitchFamily="34" charset="0"/>
              </a:rPr>
              <a:t>We would like to take this opportunity to thank you for your dedication and commitment to the students of Broward County Public Schools. </a:t>
            </a:r>
          </a:p>
          <a:p>
            <a:pPr algn="ctr"/>
            <a:r>
              <a:rPr lang="en-US" sz="5400" dirty="0">
                <a:solidFill>
                  <a:srgbClr val="FF0066"/>
                </a:solidFill>
                <a:latin typeface="Segoe UI Black" panose="020B0A02040204020203" pitchFamily="34" charset="0"/>
                <a:ea typeface="Segoe UI Black" panose="020B0A02040204020203" pitchFamily="34" charset="0"/>
              </a:rPr>
              <a:t>YOU MAKE A DIFFERENCE!</a:t>
            </a:r>
          </a:p>
        </p:txBody>
      </p:sp>
      <p:sp>
        <p:nvSpPr>
          <p:cNvPr id="2" name="Slide Number Placeholder 1">
            <a:extLst>
              <a:ext uri="{FF2B5EF4-FFF2-40B4-BE49-F238E27FC236}">
                <a16:creationId xmlns:a16="http://schemas.microsoft.com/office/drawing/2014/main" id="{6FD87632-A562-6A6C-93C4-5F6B678D5C7E}"/>
              </a:ext>
            </a:extLst>
          </p:cNvPr>
          <p:cNvSpPr>
            <a:spLocks noGrp="1"/>
          </p:cNvSpPr>
          <p:nvPr>
            <p:ph type="sldNum" sz="quarter" idx="10"/>
          </p:nvPr>
        </p:nvSpPr>
        <p:spPr/>
        <p:txBody>
          <a:bodyPr/>
          <a:lstStyle/>
          <a:p>
            <a:r>
              <a:rPr lang="en-US"/>
              <a:t>PAGE </a:t>
            </a:r>
            <a:fld id="{4A9B5881-4007-4345-955A-79C2656F0C49}" type="slidenum">
              <a:rPr lang="en-US" smtClean="0"/>
              <a:pPr/>
              <a:t>52</a:t>
            </a:fld>
            <a:endParaRPr lang="en-US" dirty="0"/>
          </a:p>
        </p:txBody>
      </p:sp>
    </p:spTree>
    <p:extLst>
      <p:ext uri="{BB962C8B-B14F-4D97-AF65-F5344CB8AC3E}">
        <p14:creationId xmlns:p14="http://schemas.microsoft.com/office/powerpoint/2010/main" val="3124471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80B3F7-8319-80C7-ECEE-79C7EF4F8062}"/>
              </a:ext>
            </a:extLst>
          </p:cNvPr>
          <p:cNvSpPr>
            <a:spLocks noGrp="1"/>
          </p:cNvSpPr>
          <p:nvPr>
            <p:ph type="sldNum" sz="quarter" idx="10"/>
          </p:nvPr>
        </p:nvSpPr>
        <p:spPr/>
        <p:txBody>
          <a:bodyPr/>
          <a:lstStyle/>
          <a:p>
            <a:r>
              <a:rPr lang="en-US"/>
              <a:t>PAGE </a:t>
            </a:r>
            <a:fld id="{4A9B5881-4007-4345-955A-79C2656F0C49}" type="slidenum">
              <a:rPr lang="en-US" smtClean="0"/>
              <a:pPr/>
              <a:t>53</a:t>
            </a:fld>
            <a:endParaRPr lang="en-US" dirty="0"/>
          </a:p>
        </p:txBody>
      </p:sp>
      <p:sp>
        <p:nvSpPr>
          <p:cNvPr id="10" name="Rectangle 11">
            <a:extLst>
              <a:ext uri="{FF2B5EF4-FFF2-40B4-BE49-F238E27FC236}">
                <a16:creationId xmlns:a16="http://schemas.microsoft.com/office/drawing/2014/main" id="{54436E1B-1AE7-D5BD-8E14-946E749C5A8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78762E9F-38C1-D640-0138-6DE4530DFA9A}"/>
              </a:ext>
            </a:extLst>
          </p:cNvPr>
          <p:cNvSpPr txBox="1"/>
          <p:nvPr/>
        </p:nvSpPr>
        <p:spPr>
          <a:xfrm>
            <a:off x="3853543" y="2648635"/>
            <a:ext cx="7968342" cy="646331"/>
          </a:xfrm>
          <a:prstGeom prst="rect">
            <a:avLst/>
          </a:prstGeom>
          <a:noFill/>
        </p:spPr>
        <p:txBody>
          <a:bodyPr wrap="square">
            <a:spAutoFit/>
          </a:bodyPr>
          <a:lstStyle/>
          <a:p>
            <a:pPr marL="0" marR="0">
              <a:spcBef>
                <a:spcPts val="0"/>
              </a:spcBef>
              <a:spcAft>
                <a:spcPts val="0"/>
              </a:spcAft>
            </a:pPr>
            <a:r>
              <a:rPr lang="en-US" sz="1800" kern="1200" dirty="0">
                <a:solidFill>
                  <a:srgbClr val="000000"/>
                </a:solidFill>
                <a:effectLst/>
                <a:latin typeface="Aritus D"/>
                <a:ea typeface="Times New Roman" panose="02020603050405020304" pitchFamily="18" charset="0"/>
                <a:cs typeface="Times New Roman" panose="02020603050405020304" pitchFamily="18" charset="0"/>
              </a:rPr>
              <a:t>ne of the circles is smooth and plain.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r>
              <a:rPr lang="en-US" sz="1800" kern="1200" dirty="0">
                <a:solidFill>
                  <a:srgbClr val="000000"/>
                </a:solidFill>
                <a:effectLst/>
                <a:latin typeface="Aritus D"/>
                <a:ea typeface="Times New Roman" panose="02020603050405020304" pitchFamily="18" charset="0"/>
                <a:cs typeface="Times New Roman" panose="02020603050405020304" pitchFamily="18" charset="0"/>
              </a:rPr>
              <a:t>Each of our recipients is a simple link in the process</a:t>
            </a:r>
            <a:endParaRPr lang="en-US" sz="1200" dirty="0">
              <a:effectLst/>
              <a:latin typeface="Times New Roman" panose="02020603050405020304" pitchFamily="18" charset="0"/>
              <a:ea typeface="Times New Roman" panose="02020603050405020304" pitchFamily="18" charset="0"/>
            </a:endParaRPr>
          </a:p>
        </p:txBody>
      </p:sp>
      <p:pic>
        <p:nvPicPr>
          <p:cNvPr id="24" name="Picture 23">
            <a:extLst>
              <a:ext uri="{FF2B5EF4-FFF2-40B4-BE49-F238E27FC236}">
                <a16:creationId xmlns:a16="http://schemas.microsoft.com/office/drawing/2014/main" id="{FF4A5D81-5956-B080-9C67-8874E5CFB596}"/>
              </a:ext>
            </a:extLst>
          </p:cNvPr>
          <p:cNvPicPr>
            <a:picLocks noChangeAspect="1"/>
          </p:cNvPicPr>
          <p:nvPr/>
        </p:nvPicPr>
        <p:blipFill>
          <a:blip r:embed="rId3"/>
          <a:stretch>
            <a:fillRect/>
          </a:stretch>
        </p:blipFill>
        <p:spPr>
          <a:xfrm>
            <a:off x="1388533" y="228600"/>
            <a:ext cx="9220200" cy="6248400"/>
          </a:xfrm>
          <a:prstGeom prst="rect">
            <a:avLst/>
          </a:prstGeom>
        </p:spPr>
      </p:pic>
    </p:spTree>
    <p:extLst>
      <p:ext uri="{BB962C8B-B14F-4D97-AF65-F5344CB8AC3E}">
        <p14:creationId xmlns:p14="http://schemas.microsoft.com/office/powerpoint/2010/main" val="197963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473744953"/>
              </p:ext>
            </p:extLst>
          </p:nvPr>
        </p:nvGraphicFramePr>
        <p:xfrm>
          <a:off x="927345" y="368490"/>
          <a:ext cx="6829289" cy="6172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AB3454E-022B-4037-9DA0-EF70EC51F238}"/>
              </a:ext>
            </a:extLst>
          </p:cNvPr>
          <p:cNvSpPr txBox="1">
            <a:spLocks/>
          </p:cNvSpPr>
          <p:nvPr/>
        </p:nvSpPr>
        <p:spPr>
          <a:xfrm>
            <a:off x="208540" y="258868"/>
            <a:ext cx="10157422" cy="1070202"/>
          </a:xfrm>
          <a:prstGeom prst="rect">
            <a:avLst/>
          </a:prstGeom>
          <a:solidFill>
            <a:srgbClr val="0C5968"/>
          </a:solidFill>
          <a:ln>
            <a:solidFill>
              <a:schemeClr val="accent1"/>
            </a:solidFill>
          </a:ln>
        </p:spPr>
        <p:txBody>
          <a:bodyPr vert="horz" lIns="396000" tIns="45720" rIns="396000" bIns="45720" rtlCol="0" anchor="ctr">
            <a:normAutofit fontScale="85000" lnSpcReduction="2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5100" dirty="0"/>
          </a:p>
          <a:p>
            <a:r>
              <a:rPr lang="en-US" sz="5100" b="1" dirty="0"/>
              <a:t>TOPIC </a:t>
            </a:r>
            <a:r>
              <a:rPr lang="en-ZA" sz="5100" b="1" dirty="0"/>
              <a:t> 1</a:t>
            </a:r>
            <a:r>
              <a:rPr lang="en-ZA" sz="4000" b="1" dirty="0"/>
              <a:t>						</a:t>
            </a:r>
            <a:r>
              <a:rPr lang="en-ZA" sz="5100" b="1" dirty="0"/>
              <a:t>WHO WE ARE</a:t>
            </a:r>
            <a:r>
              <a:rPr lang="en-ZA" sz="3200" b="1" dirty="0"/>
              <a:t>	</a:t>
            </a:r>
            <a:r>
              <a:rPr lang="en-US" sz="3800" dirty="0"/>
              <a:t> </a:t>
            </a:r>
            <a:endParaRPr lang="en-US" sz="3800" dirty="0">
              <a:solidFill>
                <a:schemeClr val="tx1"/>
              </a:solidFill>
            </a:endParaRPr>
          </a:p>
          <a:p>
            <a:endParaRPr lang="en-ZA" sz="4000" b="1" dirty="0"/>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4" name="Isosceles Triangle 1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0" name="Title 1">
            <a:extLst>
              <a:ext uri="{FF2B5EF4-FFF2-40B4-BE49-F238E27FC236}">
                <a16:creationId xmlns:a16="http://schemas.microsoft.com/office/drawing/2014/main"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15906114-67CF-C4CA-A0CD-C1773109B716}"/>
              </a:ext>
            </a:extLst>
          </p:cNvPr>
          <p:cNvSpPr>
            <a:spLocks noGrp="1"/>
          </p:cNvSpPr>
          <p:nvPr>
            <p:ph type="sldNum" sz="quarter" idx="10"/>
          </p:nvPr>
        </p:nvSpPr>
        <p:spPr/>
        <p:txBody>
          <a:bodyPr/>
          <a:lstStyle/>
          <a:p>
            <a:r>
              <a:rPr lang="en-US"/>
              <a:t>PAGE </a:t>
            </a:r>
            <a:fld id="{4A9B5881-4007-4345-955A-79C2656F0C49}" type="slidenum">
              <a:rPr lang="en-US" smtClean="0"/>
              <a:pPr/>
              <a:t>6</a:t>
            </a:fld>
            <a:endParaRPr lang="en-US" dirty="0"/>
          </a:p>
        </p:txBody>
      </p:sp>
    </p:spTree>
    <p:extLst>
      <p:ext uri="{BB962C8B-B14F-4D97-AF65-F5344CB8AC3E}">
        <p14:creationId xmlns:p14="http://schemas.microsoft.com/office/powerpoint/2010/main" val="236344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4046011354"/>
              </p:ext>
            </p:extLst>
          </p:nvPr>
        </p:nvGraphicFramePr>
        <p:xfrm>
          <a:off x="204046" y="1350717"/>
          <a:ext cx="10033968" cy="4665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AB3454E-022B-4037-9DA0-EF70EC51F238}"/>
              </a:ext>
            </a:extLst>
          </p:cNvPr>
          <p:cNvSpPr txBox="1">
            <a:spLocks/>
          </p:cNvSpPr>
          <p:nvPr/>
        </p:nvSpPr>
        <p:spPr>
          <a:xfrm>
            <a:off x="204045" y="316525"/>
            <a:ext cx="9935710" cy="833663"/>
          </a:xfrm>
          <a:prstGeom prst="rect">
            <a:avLst/>
          </a:prstGeom>
          <a:solidFill>
            <a:srgbClr val="0C5968"/>
          </a:solidFill>
          <a:ln>
            <a:solidFill>
              <a:schemeClr val="accent1"/>
            </a:solidFill>
          </a:ln>
        </p:spPr>
        <p:txBody>
          <a:bodyPr vert="horz" lIns="396000" tIns="45720" rIns="396000" bIns="45720" rtlCol="0" anchor="ctr">
            <a:normAutofit fontScale="85000" lnSpcReduction="1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4000" dirty="0"/>
          </a:p>
          <a:p>
            <a:pPr algn="ctr"/>
            <a:r>
              <a:rPr lang="en-US" sz="4000" b="1" dirty="0"/>
              <a:t>TOPIC </a:t>
            </a:r>
            <a:r>
              <a:rPr lang="en-ZA" sz="4000" b="1" dirty="0"/>
              <a:t> 1				</a:t>
            </a:r>
            <a:r>
              <a:rPr lang="en-ZA" sz="3900" b="1" dirty="0"/>
              <a:t>WHO WE ARE:   </a:t>
            </a:r>
            <a:r>
              <a:rPr lang="en-US" sz="3900" b="1" dirty="0"/>
              <a:t>ADVOCATES</a:t>
            </a:r>
            <a:endParaRPr lang="en-US" sz="3900" b="1" dirty="0">
              <a:solidFill>
                <a:schemeClr val="tx1"/>
              </a:solidFill>
            </a:endParaRPr>
          </a:p>
          <a:p>
            <a:endParaRPr lang="en-ZA" sz="4000" b="1" dirty="0"/>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5" name="Isosceles Triangle 14">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2" name="Slide Number Placeholder 1">
            <a:extLst>
              <a:ext uri="{FF2B5EF4-FFF2-40B4-BE49-F238E27FC236}">
                <a16:creationId xmlns:a16="http://schemas.microsoft.com/office/drawing/2014/main" id="{3A3FAFD2-49D5-4BCB-C7A5-58089FAF4DCB}"/>
              </a:ext>
            </a:extLst>
          </p:cNvPr>
          <p:cNvSpPr>
            <a:spLocks noGrp="1"/>
          </p:cNvSpPr>
          <p:nvPr>
            <p:ph type="sldNum" sz="quarter" idx="10"/>
          </p:nvPr>
        </p:nvSpPr>
        <p:spPr/>
        <p:txBody>
          <a:bodyPr/>
          <a:lstStyle/>
          <a:p>
            <a:r>
              <a:rPr lang="en-US"/>
              <a:t>PAGE </a:t>
            </a:r>
            <a:fld id="{4A9B5881-4007-4345-955A-79C2656F0C49}" type="slidenum">
              <a:rPr lang="en-US" smtClean="0"/>
              <a:pPr/>
              <a:t>7</a:t>
            </a:fld>
            <a:endParaRPr lang="en-US" dirty="0"/>
          </a:p>
        </p:txBody>
      </p:sp>
    </p:spTree>
    <p:extLst>
      <p:ext uri="{BB962C8B-B14F-4D97-AF65-F5344CB8AC3E}">
        <p14:creationId xmlns:p14="http://schemas.microsoft.com/office/powerpoint/2010/main" val="283913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sp>
        <p:nvSpPr>
          <p:cNvPr id="6" name="Title 1">
            <a:extLst>
              <a:ext uri="{FF2B5EF4-FFF2-40B4-BE49-F238E27FC236}">
                <a16:creationId xmlns:a16="http://schemas.microsoft.com/office/drawing/2014/main" id="{1AB3454E-022B-4037-9DA0-EF70EC51F238}"/>
              </a:ext>
            </a:extLst>
          </p:cNvPr>
          <p:cNvSpPr txBox="1">
            <a:spLocks/>
          </p:cNvSpPr>
          <p:nvPr/>
        </p:nvSpPr>
        <p:spPr>
          <a:xfrm>
            <a:off x="204045" y="316525"/>
            <a:ext cx="9786115" cy="833663"/>
          </a:xfrm>
          <a:prstGeom prst="rect">
            <a:avLst/>
          </a:prstGeom>
          <a:solidFill>
            <a:srgbClr val="0C5968"/>
          </a:solidFill>
          <a:ln>
            <a:solidFill>
              <a:schemeClr val="accent1"/>
            </a:solidFill>
          </a:ln>
        </p:spPr>
        <p:txBody>
          <a:bodyPr vert="horz" lIns="396000" tIns="45720" rIns="396000" bIns="45720" rtlCol="0" anchor="ctr">
            <a:normAutofit fontScale="92500" lnSpcReduction="1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4000" dirty="0"/>
          </a:p>
          <a:p>
            <a:pPr algn="ctr"/>
            <a:r>
              <a:rPr lang="en-US" sz="4000" b="1" dirty="0"/>
              <a:t>TOPIC</a:t>
            </a:r>
            <a:r>
              <a:rPr lang="en-US" sz="4000" dirty="0"/>
              <a:t> </a:t>
            </a:r>
            <a:r>
              <a:rPr lang="en-ZA" sz="4000" b="1" dirty="0"/>
              <a:t> 1	</a:t>
            </a:r>
            <a:r>
              <a:rPr lang="en-ZA" sz="3200" b="1" dirty="0"/>
              <a:t>	                                             </a:t>
            </a:r>
            <a:r>
              <a:rPr lang="en-ZA" sz="4300" b="1" dirty="0"/>
              <a:t>AS  </a:t>
            </a:r>
            <a:r>
              <a:rPr lang="en-US" sz="4300" b="1" dirty="0"/>
              <a:t>ADVOCATES </a:t>
            </a:r>
            <a:endParaRPr lang="en-US" sz="4300" b="1" dirty="0">
              <a:solidFill>
                <a:schemeClr val="tx1"/>
              </a:solidFill>
            </a:endParaRPr>
          </a:p>
          <a:p>
            <a:endParaRPr lang="en-ZA" sz="4000" b="1" dirty="0"/>
          </a:p>
        </p:txBody>
      </p:sp>
      <p:sp>
        <p:nvSpPr>
          <p:cNvPr id="12" name="Round Diagonal Corner Rectangle 4">
            <a:extLst>
              <a:ext uri="{FF2B5EF4-FFF2-40B4-BE49-F238E27FC236}">
                <a16:creationId xmlns:a16="http://schemas.microsoft.com/office/drawing/2014/main" id="{130381F0-E02C-49E1-A1FD-33EBCAD9EABA}"/>
              </a:ext>
            </a:extLst>
          </p:cNvPr>
          <p:cNvSpPr/>
          <p:nvPr/>
        </p:nvSpPr>
        <p:spPr>
          <a:xfrm>
            <a:off x="2011680" y="2808019"/>
            <a:ext cx="6644151" cy="7620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sz="2000" dirty="0">
                <a:solidFill>
                  <a:schemeClr val="tx1"/>
                </a:solidFill>
              </a:rPr>
              <a:t>We keep stakeholders up to date on issues and solicit their  feedback that might not otherwise be heard</a:t>
            </a:r>
          </a:p>
          <a:p>
            <a:endParaRPr lang="en-US" dirty="0">
              <a:solidFill>
                <a:schemeClr val="tx1"/>
              </a:solidFill>
            </a:endParaRPr>
          </a:p>
        </p:txBody>
      </p:sp>
      <p:sp>
        <p:nvSpPr>
          <p:cNvPr id="15" name="Round Diagonal Corner Rectangle 8">
            <a:extLst>
              <a:ext uri="{FF2B5EF4-FFF2-40B4-BE49-F238E27FC236}">
                <a16:creationId xmlns:a16="http://schemas.microsoft.com/office/drawing/2014/main" id="{48451014-FA33-48CB-A0A8-6FD3742819F6}"/>
              </a:ext>
            </a:extLst>
          </p:cNvPr>
          <p:cNvSpPr/>
          <p:nvPr/>
        </p:nvSpPr>
        <p:spPr>
          <a:xfrm>
            <a:off x="340526" y="3987785"/>
            <a:ext cx="6913265" cy="9144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We serve as a way to build public consensus on issues before elected officials make a decision </a:t>
            </a:r>
          </a:p>
        </p:txBody>
      </p:sp>
      <p:sp>
        <p:nvSpPr>
          <p:cNvPr id="16" name="Round Diagonal Corner Rectangle 9">
            <a:extLst>
              <a:ext uri="{FF2B5EF4-FFF2-40B4-BE49-F238E27FC236}">
                <a16:creationId xmlns:a16="http://schemas.microsoft.com/office/drawing/2014/main" id="{61A46658-6BEC-42A0-87EC-8CCEDF72FC40}"/>
              </a:ext>
            </a:extLst>
          </p:cNvPr>
          <p:cNvSpPr/>
          <p:nvPr/>
        </p:nvSpPr>
        <p:spPr>
          <a:xfrm>
            <a:off x="1916014" y="5271762"/>
            <a:ext cx="7315200" cy="774197"/>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defRPr/>
            </a:pPr>
            <a:endParaRPr lang="en-US" dirty="0">
              <a:solidFill>
                <a:schemeClr val="tx1"/>
              </a:solidFill>
            </a:endParaRPr>
          </a:p>
          <a:p>
            <a:pPr marL="274320" indent="-274320" algn="ctr">
              <a:defRPr/>
            </a:pPr>
            <a:r>
              <a:rPr lang="en-US" sz="2000" dirty="0">
                <a:solidFill>
                  <a:schemeClr val="tx1"/>
                </a:solidFill>
              </a:rPr>
              <a:t>We assist in the development of policies and programs from the grassroots level</a:t>
            </a:r>
          </a:p>
          <a:p>
            <a:pPr marL="274320" indent="-274320">
              <a:defRPr/>
            </a:pPr>
            <a:r>
              <a:rPr lang="en-US" dirty="0">
                <a:solidFill>
                  <a:schemeClr val="tx1"/>
                </a:solidFill>
              </a:rPr>
              <a:t> </a:t>
            </a:r>
          </a:p>
        </p:txBody>
      </p:sp>
      <p:sp>
        <p:nvSpPr>
          <p:cNvPr id="17" name="Round Diagonal Corner Rectangle 7">
            <a:extLst>
              <a:ext uri="{FF2B5EF4-FFF2-40B4-BE49-F238E27FC236}">
                <a16:creationId xmlns:a16="http://schemas.microsoft.com/office/drawing/2014/main" id="{7C6910F6-7DDD-4AB9-B2BD-2251BFDA124A}"/>
              </a:ext>
            </a:extLst>
          </p:cNvPr>
          <p:cNvSpPr/>
          <p:nvPr/>
        </p:nvSpPr>
        <p:spPr>
          <a:xfrm>
            <a:off x="204045" y="1436714"/>
            <a:ext cx="6614653" cy="9144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We are made up of persons of wide-ranging interests and expertise who want to participate </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24FC8070-A91D-FBA2-2793-509CBA9D6B10}"/>
              </a:ext>
            </a:extLst>
          </p:cNvPr>
          <p:cNvSpPr>
            <a:spLocks noGrp="1"/>
          </p:cNvSpPr>
          <p:nvPr>
            <p:ph type="sldNum" sz="quarter" idx="10"/>
          </p:nvPr>
        </p:nvSpPr>
        <p:spPr/>
        <p:txBody>
          <a:bodyPr/>
          <a:lstStyle/>
          <a:p>
            <a:r>
              <a:rPr lang="en-US"/>
              <a:t>PAGE </a:t>
            </a:r>
            <a:fld id="{4A9B5881-4007-4345-955A-79C2656F0C49}" type="slidenum">
              <a:rPr lang="en-US" smtClean="0"/>
              <a:pPr/>
              <a:t>8</a:t>
            </a:fld>
            <a:endParaRPr lang="en-US" dirty="0"/>
          </a:p>
        </p:txBody>
      </p:sp>
    </p:spTree>
    <p:extLst>
      <p:ext uri="{BB962C8B-B14F-4D97-AF65-F5344CB8AC3E}">
        <p14:creationId xmlns:p14="http://schemas.microsoft.com/office/powerpoint/2010/main" val="3543316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25759" y="297767"/>
            <a:ext cx="10423398" cy="833663"/>
          </a:xfrm>
        </p:spPr>
        <p:txBody>
          <a:bodyPr/>
          <a:lstStyle/>
          <a:p>
            <a:pPr algn="ctr"/>
            <a:r>
              <a:rPr lang="en-US" b="1" dirty="0"/>
              <a:t>TOPIC  2 		    				     PURPOSE</a:t>
            </a:r>
            <a:endParaRPr lang="en-US" sz="1600" b="1" dirty="0"/>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8" name="Rectangle 17">
            <a:extLst>
              <a:ext uri="{FF2B5EF4-FFF2-40B4-BE49-F238E27FC236}">
                <a16:creationId xmlns:a16="http://schemas.microsoft.com/office/drawing/2014/main" id="{4B452F5F-C691-4F00-8802-48B6987550F3}"/>
              </a:ext>
            </a:extLst>
          </p:cNvPr>
          <p:cNvSpPr/>
          <p:nvPr/>
        </p:nvSpPr>
        <p:spPr>
          <a:xfrm>
            <a:off x="321452" y="1805006"/>
            <a:ext cx="10423398" cy="30162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endParaRPr lang="en-US" sz="1600" dirty="0">
              <a:solidFill>
                <a:schemeClr val="bg1"/>
              </a:solidFill>
              <a:latin typeface="+mj-lt"/>
            </a:endParaRPr>
          </a:p>
          <a:p>
            <a:endParaRPr lang="en-US" sz="2800" dirty="0">
              <a:solidFill>
                <a:schemeClr val="tx1"/>
              </a:solidFill>
            </a:endParaRPr>
          </a:p>
          <a:p>
            <a:r>
              <a:rPr lang="en-US" sz="2800" dirty="0">
                <a:solidFill>
                  <a:schemeClr val="tx1"/>
                </a:solidFill>
              </a:rPr>
              <a:t>Every school shall have a School Advisory Forum (SAF) that shall foster and promote communication between its stakeholders, the school, and the Area Advisory Council.</a:t>
            </a:r>
          </a:p>
          <a:p>
            <a:endParaRPr lang="en-US" sz="2200" dirty="0">
              <a:solidFill>
                <a:schemeClr val="tx1"/>
              </a:solidFill>
            </a:endParaRPr>
          </a:p>
          <a:p>
            <a:r>
              <a:rPr lang="en-US" sz="2200" dirty="0">
                <a:solidFill>
                  <a:schemeClr val="tx1"/>
                </a:solidFill>
              </a:rPr>
              <a:t> </a:t>
            </a:r>
          </a:p>
          <a:p>
            <a:pPr algn="ctr"/>
            <a:endParaRPr lang="en-US" i="1" dirty="0">
              <a:solidFill>
                <a:srgbClr val="000000"/>
              </a:solidFill>
            </a:endParaRPr>
          </a:p>
        </p:txBody>
      </p:sp>
      <p:sp>
        <p:nvSpPr>
          <p:cNvPr id="14" name="Rectangle 13">
            <a:extLst>
              <a:ext uri="{FF2B5EF4-FFF2-40B4-BE49-F238E27FC236}">
                <a16:creationId xmlns:a16="http://schemas.microsoft.com/office/drawing/2014/main" id="{305F2CE8-80BE-490C-9C12-A2885885D2DD}"/>
              </a:ext>
            </a:extLst>
          </p:cNvPr>
          <p:cNvSpPr/>
          <p:nvPr/>
        </p:nvSpPr>
        <p:spPr>
          <a:xfrm>
            <a:off x="11124103"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3" name="Slide Number Placeholder 2">
            <a:extLst>
              <a:ext uri="{FF2B5EF4-FFF2-40B4-BE49-F238E27FC236}">
                <a16:creationId xmlns:a16="http://schemas.microsoft.com/office/drawing/2014/main" id="{08A127E5-585A-75EB-19D1-6F10EEAFB961}"/>
              </a:ext>
            </a:extLst>
          </p:cNvPr>
          <p:cNvSpPr>
            <a:spLocks noGrp="1"/>
          </p:cNvSpPr>
          <p:nvPr>
            <p:ph type="sldNum" sz="quarter" idx="10"/>
          </p:nvPr>
        </p:nvSpPr>
        <p:spPr/>
        <p:txBody>
          <a:bodyPr/>
          <a:lstStyle/>
          <a:p>
            <a:r>
              <a:rPr lang="en-US"/>
              <a:t>PAGE </a:t>
            </a:r>
            <a:fld id="{4A9B5881-4007-4345-955A-79C2656F0C49}" type="slidenum">
              <a:rPr lang="en-US" smtClean="0"/>
              <a:pPr/>
              <a:t>9</a:t>
            </a:fld>
            <a:endParaRPr lang="en-US" dirty="0"/>
          </a:p>
        </p:txBody>
      </p:sp>
    </p:spTree>
    <p:extLst>
      <p:ext uri="{BB962C8B-B14F-4D97-AF65-F5344CB8AC3E}">
        <p14:creationId xmlns:p14="http://schemas.microsoft.com/office/powerpoint/2010/main" val="2169832658"/>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E32C0B-4052-44CB-9341-8AD8B2CC4712}">
  <ds:schemaRefs>
    <ds:schemaRef ds:uri="http://purl.org/dc/elements/1.1/"/>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customXml/itemProps3.xml><?xml version="1.0" encoding="utf-8"?>
<ds:datastoreItem xmlns:ds="http://schemas.openxmlformats.org/officeDocument/2006/customXml" ds:itemID="{EBB7C387-AFDC-4FE3-A658-984B7F35F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tf67543618_win32</Template>
  <TotalTime>10994</TotalTime>
  <Words>6646</Words>
  <Application>Microsoft Office PowerPoint</Application>
  <PresentationFormat>Widescreen</PresentationFormat>
  <Paragraphs>1405</Paragraphs>
  <Slides>53</Slides>
  <Notes>51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-apple-system</vt:lpstr>
      <vt:lpstr>Arial</vt:lpstr>
      <vt:lpstr>Arial Black</vt:lpstr>
      <vt:lpstr>Aritus D</vt:lpstr>
      <vt:lpstr>Barlow</vt:lpstr>
      <vt:lpstr>Calibri</vt:lpstr>
      <vt:lpstr>Calibri Light</vt:lpstr>
      <vt:lpstr>Oranda Condensed</vt:lpstr>
      <vt:lpstr>Segoe UI Black</vt:lpstr>
      <vt:lpstr>Times New Roman</vt:lpstr>
      <vt:lpstr>Verdana</vt:lpstr>
      <vt:lpstr>Wingdings</vt:lpstr>
      <vt:lpstr>Office Theme</vt:lpstr>
      <vt:lpstr>   School  Advisory  Forum  Orientation 2023 - 2024  </vt:lpstr>
      <vt:lpstr>PowerPoint Presentation</vt:lpstr>
      <vt:lpstr>PowerPoint Presentation</vt:lpstr>
      <vt:lpstr>Who can I contact?  </vt:lpstr>
      <vt:lpstr>BROWARD COUNTY SCHOOL BOARD</vt:lpstr>
      <vt:lpstr>W E L C O M E</vt:lpstr>
      <vt:lpstr>W E L C O M E</vt:lpstr>
      <vt:lpstr>W E L C O M E</vt:lpstr>
      <vt:lpstr>TOPIC  2                PURPOSE</vt:lpstr>
      <vt:lpstr>TOPIC  2                           THE ROLE OF A SAF CHAIR</vt:lpstr>
      <vt:lpstr>TOPIC  2                   THE DUTIES OF A SAF CHAIR  </vt:lpstr>
      <vt:lpstr>TOPIC  2                     SAF MEMBERSHIP</vt:lpstr>
      <vt:lpstr>PowerPoint Presentation</vt:lpstr>
      <vt:lpstr>TOPIC  2                   SCHOOL ADVISORY COUNCILS (SAC) </vt:lpstr>
      <vt:lpstr>TOPIC  2               AREA ADVISORY COUNCIL MEETING</vt:lpstr>
      <vt:lpstr>TOPIC 2    District Advisory Council</vt:lpstr>
      <vt:lpstr>TOPIC  3                                HOW TO GET STARTED</vt:lpstr>
      <vt:lpstr>TOPIC  3                GUIDELINES, BY LAWS, SUNSHINE LAW                                                               AND ROBERT’S RULES OF ORDER</vt:lpstr>
      <vt:lpstr>TOPIC  3          GUIDELINES</vt:lpstr>
      <vt:lpstr>TOPIC  3         GUIDELINES</vt:lpstr>
      <vt:lpstr>TOPIC  3             BYLAWS </vt:lpstr>
      <vt:lpstr>PowerPoint Presentation</vt:lpstr>
      <vt:lpstr>PowerPoint Presentation</vt:lpstr>
      <vt:lpstr>TOPIC  3     PREPARING YOURSELF   </vt:lpstr>
      <vt:lpstr>TOPIC  4      COMPONENTS OF A MEETING</vt:lpstr>
      <vt:lpstr>PowerPoint Presentation</vt:lpstr>
      <vt:lpstr>PowerPoint Presentation</vt:lpstr>
      <vt:lpstr>TOPIC 4      AGENDA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TOPIC  4                    MOTIONS </vt:lpstr>
      <vt:lpstr>PowerPoint Presentation</vt:lpstr>
      <vt:lpstr>PowerPoint Presentation</vt:lpstr>
      <vt:lpstr>PowerPoint Presentation</vt:lpstr>
      <vt:lpstr> TOPIC  5                                ELECTIONS  </vt:lpstr>
      <vt:lpstr> TOPIC  5                               ELECTIONS </vt:lpstr>
      <vt:lpstr>TOPIC  6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a Course</dc:title>
  <dc:creator>linferrara39@gmail.com</dc:creator>
  <cp:lastModifiedBy>L Ferrara</cp:lastModifiedBy>
  <cp:revision>171</cp:revision>
  <dcterms:created xsi:type="dcterms:W3CDTF">2021-07-13T17:05:42Z</dcterms:created>
  <dcterms:modified xsi:type="dcterms:W3CDTF">2023-09-22T20:48:44Z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